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8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0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bookmarkIdSeed="3">
  <p:sldMasterIdLst>
    <p:sldMasterId id="2147483660" r:id="rId2"/>
    <p:sldMasterId id="2147483680" r:id="rId3"/>
  </p:sldMasterIdLst>
  <p:notesMasterIdLst>
    <p:notesMasterId r:id="rId31"/>
  </p:notesMasterIdLst>
  <p:handoutMasterIdLst>
    <p:handoutMasterId r:id="rId32"/>
  </p:handoutMasterIdLst>
  <p:sldIdLst>
    <p:sldId id="357" r:id="rId4"/>
    <p:sldId id="432" r:id="rId5"/>
    <p:sldId id="433" r:id="rId6"/>
    <p:sldId id="429" r:id="rId7"/>
    <p:sldId id="386" r:id="rId8"/>
    <p:sldId id="361" r:id="rId9"/>
    <p:sldId id="430" r:id="rId10"/>
    <p:sldId id="362" r:id="rId11"/>
    <p:sldId id="363" r:id="rId12"/>
    <p:sldId id="365" r:id="rId13"/>
    <p:sldId id="378" r:id="rId14"/>
    <p:sldId id="379" r:id="rId15"/>
    <p:sldId id="399" r:id="rId16"/>
    <p:sldId id="370" r:id="rId17"/>
    <p:sldId id="436" r:id="rId18"/>
    <p:sldId id="389" r:id="rId19"/>
    <p:sldId id="401" r:id="rId20"/>
    <p:sldId id="434" r:id="rId21"/>
    <p:sldId id="409" r:id="rId22"/>
    <p:sldId id="410" r:id="rId23"/>
    <p:sldId id="424" r:id="rId24"/>
    <p:sldId id="392" r:id="rId25"/>
    <p:sldId id="390" r:id="rId26"/>
    <p:sldId id="395" r:id="rId27"/>
    <p:sldId id="431" r:id="rId28"/>
    <p:sldId id="435" r:id="rId29"/>
    <p:sldId id="393" r:id="rId30"/>
  </p:sldIdLst>
  <p:sldSz cx="12188825" cy="6858000"/>
  <p:notesSz cx="6761163" cy="9942513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945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192">
          <p15:clr>
            <a:srgbClr val="A4A3A4"/>
          </p15:clr>
        </p15:guide>
        <p15:guide id="5" orient="horz" pos="1072">
          <p15:clr>
            <a:srgbClr val="A4A3A4"/>
          </p15:clr>
        </p15:guide>
        <p15:guide id="6" pos="3839">
          <p15:clr>
            <a:srgbClr val="A4A3A4"/>
          </p15:clr>
        </p15:guide>
        <p15:guide id="7" pos="704">
          <p15:clr>
            <a:srgbClr val="A4A3A4"/>
          </p15:clr>
        </p15:guide>
        <p15:guide id="8" pos="710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32">
          <p15:clr>
            <a:srgbClr val="A4A3A4"/>
          </p15:clr>
        </p15:guide>
        <p15:guide id="4" pos="213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47" autoAdjust="0"/>
    <p:restoredTop sz="94290" autoAdjust="0"/>
  </p:normalViewPr>
  <p:slideViewPr>
    <p:cSldViewPr showGuides="1">
      <p:cViewPr varScale="1">
        <p:scale>
          <a:sx n="81" d="100"/>
          <a:sy n="81" d="100"/>
        </p:scale>
        <p:origin x="114" y="396"/>
      </p:cViewPr>
      <p:guideLst>
        <p:guide orient="horz" pos="2160"/>
        <p:guide orient="horz" pos="945"/>
        <p:guide orient="horz" pos="3888"/>
        <p:guide orient="horz" pos="192"/>
        <p:guide orient="horz" pos="1072"/>
        <p:guide pos="3839"/>
        <p:guide pos="704"/>
        <p:guide pos="710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71" d="100"/>
          <a:sy n="71" d="100"/>
        </p:scale>
        <p:origin x="2280" y="54"/>
      </p:cViewPr>
      <p:guideLst>
        <p:guide orient="horz" pos="2880"/>
        <p:guide pos="2160"/>
        <p:guide orient="horz" pos="3132"/>
        <p:guide pos="213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7054AC-2F4F-4B60-A6BB-E0285E7A884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9A238E-85BE-44EB-8CAE-8567DFF3BB29}">
      <dgm:prSet phldrT="[Текст]" custT="1"/>
      <dgm:spPr>
        <a:solidFill>
          <a:schemeClr val="accent1"/>
        </a:solidFill>
      </dgm:spPr>
      <dgm:t>
        <a:bodyPr/>
        <a:lstStyle/>
        <a:p>
          <a:r>
            <a:rPr lang="ru-RU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Региональный центр наставничества </a:t>
          </a:r>
          <a:r>
            <a:rPr lang="ru-RU" sz="26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28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ГБПОУ РО «ВПК им. М.А. Шолохова»</a:t>
          </a:r>
          <a:endParaRPr lang="ru-RU" sz="2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BE7E14-66B1-41A5-9D81-FE5B5CCC41E7}" type="parTrans" cxnId="{E46E63E9-1198-498E-BC9D-BCAD4BD63255}">
      <dgm:prSet/>
      <dgm:spPr/>
      <dgm:t>
        <a:bodyPr/>
        <a:lstStyle/>
        <a:p>
          <a:endParaRPr lang="ru-RU"/>
        </a:p>
      </dgm:t>
    </dgm:pt>
    <dgm:pt modelId="{A7E29097-7A25-46E1-86E4-CED7292D1BEF}" type="sibTrans" cxnId="{E46E63E9-1198-498E-BC9D-BCAD4BD63255}">
      <dgm:prSet/>
      <dgm:spPr/>
      <dgm:t>
        <a:bodyPr/>
        <a:lstStyle/>
        <a:p>
          <a:endParaRPr lang="ru-RU"/>
        </a:p>
      </dgm:t>
    </dgm:pt>
    <dgm:pt modelId="{AA02F3CE-5D92-43CD-B9D9-7D67C53F6A05}">
      <dgm:prSet phldrT="[Текст]"/>
      <dgm:spPr>
        <a:ln>
          <a:solidFill>
            <a:schemeClr val="accent1"/>
          </a:solidFill>
        </a:ln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"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Каргинский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аграрно-технологический техникум имени В.Е. 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Теплухина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EF52BA-F61C-49F0-96D1-168F8DCA689E}" type="parTrans" cxnId="{E1F54081-9B45-434C-A0D4-E084B8CF98B2}">
      <dgm:prSet/>
      <dgm:spPr/>
      <dgm:t>
        <a:bodyPr/>
        <a:lstStyle/>
        <a:p>
          <a:endParaRPr lang="ru-RU"/>
        </a:p>
      </dgm:t>
    </dgm:pt>
    <dgm:pt modelId="{028CC199-B407-44EB-BD11-0F6989370DCE}" type="sibTrans" cxnId="{E1F54081-9B45-434C-A0D4-E084B8CF98B2}">
      <dgm:prSet/>
      <dgm:spPr/>
      <dgm:t>
        <a:bodyPr/>
        <a:lstStyle/>
        <a:p>
          <a:endParaRPr lang="ru-RU"/>
        </a:p>
      </dgm:t>
    </dgm:pt>
    <dgm:pt modelId="{8ABF5C38-2B01-4D50-B996-39E3354F884D}">
      <dgm:prSet phldrT="[Текст]"/>
      <dgm:spPr>
        <a:ln>
          <a:solidFill>
            <a:schemeClr val="accent1"/>
          </a:solidFill>
        </a:ln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«Тарасовский многопрофильный техникум»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15B77-5C76-49E8-8CBD-064959CB8637}" type="parTrans" cxnId="{E7B9C691-C6D0-4DD2-99B1-175F78AC4E8E}">
      <dgm:prSet/>
      <dgm:spPr/>
      <dgm:t>
        <a:bodyPr/>
        <a:lstStyle/>
        <a:p>
          <a:endParaRPr lang="ru-RU"/>
        </a:p>
      </dgm:t>
    </dgm:pt>
    <dgm:pt modelId="{464CB226-5FF3-448E-B5B9-AC6117C1439A}" type="sibTrans" cxnId="{E7B9C691-C6D0-4DD2-99B1-175F78AC4E8E}">
      <dgm:prSet/>
      <dgm:spPr/>
      <dgm:t>
        <a:bodyPr/>
        <a:lstStyle/>
        <a:p>
          <a:endParaRPr lang="ru-RU"/>
        </a:p>
      </dgm:t>
    </dgm:pt>
    <dgm:pt modelId="{B4B56224-1D16-41BD-A672-235D9CE8628C}">
      <dgm:prSet phldrT="[Текст]"/>
      <dgm:spPr>
        <a:ln>
          <a:solidFill>
            <a:schemeClr val="accent1"/>
          </a:solidFill>
        </a:ln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Митякинский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техникум 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агротехнологий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и питания»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E5A8D4-E6BE-4689-8569-7244292E3D18}" type="parTrans" cxnId="{EE98BB7F-8DE5-41C7-8031-822BBEA5CD0C}">
      <dgm:prSet/>
      <dgm:spPr/>
      <dgm:t>
        <a:bodyPr/>
        <a:lstStyle/>
        <a:p>
          <a:endParaRPr lang="ru-RU"/>
        </a:p>
      </dgm:t>
    </dgm:pt>
    <dgm:pt modelId="{5B05B387-7790-436B-9399-C43484F34481}" type="sibTrans" cxnId="{EE98BB7F-8DE5-41C7-8031-822BBEA5CD0C}">
      <dgm:prSet/>
      <dgm:spPr/>
      <dgm:t>
        <a:bodyPr/>
        <a:lstStyle/>
        <a:p>
          <a:endParaRPr lang="ru-RU"/>
        </a:p>
      </dgm:t>
    </dgm:pt>
    <dgm:pt modelId="{30E183CE-9447-4F5B-8B5E-10ED4403EE9F}">
      <dgm:prSet phldrT="[Текст]"/>
      <dgm:spPr>
        <a:ln>
          <a:solidFill>
            <a:schemeClr val="accent1"/>
          </a:solidFill>
        </a:ln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Чертковское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профессиональное училище №95»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B3CFA-BCEC-4D4F-AED2-5857A9A2BD25}" type="parTrans" cxnId="{FC83CE20-4651-4625-8C15-89FD92B67754}">
      <dgm:prSet/>
      <dgm:spPr/>
      <dgm:t>
        <a:bodyPr/>
        <a:lstStyle/>
        <a:p>
          <a:endParaRPr lang="ru-RU"/>
        </a:p>
      </dgm:t>
    </dgm:pt>
    <dgm:pt modelId="{0442C225-CDEA-46D7-B532-E505B393902E}" type="sibTrans" cxnId="{FC83CE20-4651-4625-8C15-89FD92B67754}">
      <dgm:prSet/>
      <dgm:spPr/>
      <dgm:t>
        <a:bodyPr/>
        <a:lstStyle/>
        <a:p>
          <a:endParaRPr lang="ru-RU"/>
        </a:p>
      </dgm:t>
    </dgm:pt>
    <dgm:pt modelId="{222AEAA4-CDC3-407C-BF2D-B617B30B4250}">
      <dgm:prSet phldrT="[Текст]"/>
      <dgm:spPr>
        <a:ln>
          <a:solidFill>
            <a:schemeClr val="accent1"/>
          </a:solidFill>
        </a:ln>
      </dgm:spPr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«Казанское аграрно-техническое профессиональное училище №97»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A60A6D6-B31B-4BAB-97FE-1B71A84D2BFA}" type="sibTrans" cxnId="{6AE5E5DA-C9BC-4222-B453-619046E1606D}">
      <dgm:prSet/>
      <dgm:spPr/>
      <dgm:t>
        <a:bodyPr/>
        <a:lstStyle/>
        <a:p>
          <a:endParaRPr lang="ru-RU"/>
        </a:p>
      </dgm:t>
    </dgm:pt>
    <dgm:pt modelId="{55C59025-2A83-453D-82FE-4AA33B954A82}" type="parTrans" cxnId="{6AE5E5DA-C9BC-4222-B453-619046E1606D}">
      <dgm:prSet/>
      <dgm:spPr/>
      <dgm:t>
        <a:bodyPr/>
        <a:lstStyle/>
        <a:p>
          <a:endParaRPr lang="ru-RU"/>
        </a:p>
      </dgm:t>
    </dgm:pt>
    <dgm:pt modelId="{62884BB5-9900-44AF-83B3-C33F5FFC872A}" type="pres">
      <dgm:prSet presAssocID="{017054AC-2F4F-4B60-A6BB-E0285E7A884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28E6F9-9A46-4F82-AD19-3911749E30AE}" type="pres">
      <dgm:prSet presAssocID="{9E9A238E-85BE-44EB-8CAE-8567DFF3BB29}" presName="root" presStyleCnt="0"/>
      <dgm:spPr/>
    </dgm:pt>
    <dgm:pt modelId="{29D0AF59-F3C2-4894-81C8-6C79F5C08F5F}" type="pres">
      <dgm:prSet presAssocID="{9E9A238E-85BE-44EB-8CAE-8567DFF3BB29}" presName="rootComposite" presStyleCnt="0"/>
      <dgm:spPr/>
    </dgm:pt>
    <dgm:pt modelId="{73B9AAEC-6522-4EA0-AF7B-4A724667C72D}" type="pres">
      <dgm:prSet presAssocID="{9E9A238E-85BE-44EB-8CAE-8567DFF3BB29}" presName="rootText" presStyleLbl="node1" presStyleIdx="0" presStyleCnt="1" custScaleX="460639" custLinFactNeighborX="-516" custLinFactNeighborY="-2863"/>
      <dgm:spPr/>
      <dgm:t>
        <a:bodyPr/>
        <a:lstStyle/>
        <a:p>
          <a:endParaRPr lang="ru-RU"/>
        </a:p>
      </dgm:t>
    </dgm:pt>
    <dgm:pt modelId="{06577359-F53A-4381-8A64-7275D1EAC63F}" type="pres">
      <dgm:prSet presAssocID="{9E9A238E-85BE-44EB-8CAE-8567DFF3BB29}" presName="rootConnector" presStyleLbl="node1" presStyleIdx="0" presStyleCnt="1"/>
      <dgm:spPr/>
      <dgm:t>
        <a:bodyPr/>
        <a:lstStyle/>
        <a:p>
          <a:endParaRPr lang="ru-RU"/>
        </a:p>
      </dgm:t>
    </dgm:pt>
    <dgm:pt modelId="{D8270AEA-5785-4034-A1A5-AB3D51C58CBF}" type="pres">
      <dgm:prSet presAssocID="{9E9A238E-85BE-44EB-8CAE-8567DFF3BB29}" presName="childShape" presStyleCnt="0"/>
      <dgm:spPr/>
    </dgm:pt>
    <dgm:pt modelId="{0C5CBCB5-1BF6-46B6-8CCD-2F22B3CBEBA5}" type="pres">
      <dgm:prSet presAssocID="{DBEF52BA-F61C-49F0-96D1-168F8DCA689E}" presName="Name13" presStyleLbl="parChTrans1D2" presStyleIdx="0" presStyleCnt="5"/>
      <dgm:spPr/>
      <dgm:t>
        <a:bodyPr/>
        <a:lstStyle/>
        <a:p>
          <a:endParaRPr lang="ru-RU"/>
        </a:p>
      </dgm:t>
    </dgm:pt>
    <dgm:pt modelId="{1AE14508-E377-4254-8B41-A5DD4D88A375}" type="pres">
      <dgm:prSet presAssocID="{AA02F3CE-5D92-43CD-B9D9-7D67C53F6A05}" presName="childText" presStyleLbl="bgAcc1" presStyleIdx="0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EB889-AB13-4181-93D4-2443BA54B2D2}" type="pres">
      <dgm:prSet presAssocID="{81115B77-5C76-49E8-8CBD-064959CB8637}" presName="Name13" presStyleLbl="parChTrans1D2" presStyleIdx="1" presStyleCnt="5"/>
      <dgm:spPr/>
      <dgm:t>
        <a:bodyPr/>
        <a:lstStyle/>
        <a:p>
          <a:endParaRPr lang="ru-RU"/>
        </a:p>
      </dgm:t>
    </dgm:pt>
    <dgm:pt modelId="{0A89AFC5-043E-4857-926C-EBFB3685A5EC}" type="pres">
      <dgm:prSet presAssocID="{8ABF5C38-2B01-4D50-B996-39E3354F884D}" presName="childText" presStyleLbl="bgAcc1" presStyleIdx="1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0CB99-A241-412D-B46D-A20BC8231701}" type="pres">
      <dgm:prSet presAssocID="{55C59025-2A83-453D-82FE-4AA33B954A82}" presName="Name13" presStyleLbl="parChTrans1D2" presStyleIdx="2" presStyleCnt="5"/>
      <dgm:spPr/>
      <dgm:t>
        <a:bodyPr/>
        <a:lstStyle/>
        <a:p>
          <a:endParaRPr lang="ru-RU"/>
        </a:p>
      </dgm:t>
    </dgm:pt>
    <dgm:pt modelId="{50FC7151-B5D0-418F-BA1E-9DB22929EF37}" type="pres">
      <dgm:prSet presAssocID="{222AEAA4-CDC3-407C-BF2D-B617B30B4250}" presName="childText" presStyleLbl="bgAcc1" presStyleIdx="2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DC78E-CCC6-4FE5-9FBA-AA0806547C15}" type="pres">
      <dgm:prSet presAssocID="{48E5A8D4-E6BE-4689-8569-7244292E3D18}" presName="Name13" presStyleLbl="parChTrans1D2" presStyleIdx="3" presStyleCnt="5"/>
      <dgm:spPr/>
      <dgm:t>
        <a:bodyPr/>
        <a:lstStyle/>
        <a:p>
          <a:endParaRPr lang="ru-RU"/>
        </a:p>
      </dgm:t>
    </dgm:pt>
    <dgm:pt modelId="{C682BF33-2DCB-4FED-B937-36CB4BEC1CFB}" type="pres">
      <dgm:prSet presAssocID="{B4B56224-1D16-41BD-A672-235D9CE8628C}" presName="childText" presStyleLbl="bgAcc1" presStyleIdx="3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8A744-7C59-42C4-AB07-CC4730C3ED6E}" type="pres">
      <dgm:prSet presAssocID="{339B3CFA-BCEC-4D4F-AED2-5857A9A2BD25}" presName="Name13" presStyleLbl="parChTrans1D2" presStyleIdx="4" presStyleCnt="5"/>
      <dgm:spPr/>
      <dgm:t>
        <a:bodyPr/>
        <a:lstStyle/>
        <a:p>
          <a:endParaRPr lang="ru-RU"/>
        </a:p>
      </dgm:t>
    </dgm:pt>
    <dgm:pt modelId="{1407E25F-6515-4A76-862C-F82642A9FE59}" type="pres">
      <dgm:prSet presAssocID="{30E183CE-9447-4F5B-8B5E-10ED4403EE9F}" presName="childText" presStyleLbl="bgAcc1" presStyleIdx="4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AE5E5DA-C9BC-4222-B453-619046E1606D}" srcId="{9E9A238E-85BE-44EB-8CAE-8567DFF3BB29}" destId="{222AEAA4-CDC3-407C-BF2D-B617B30B4250}" srcOrd="2" destOrd="0" parTransId="{55C59025-2A83-453D-82FE-4AA33B954A82}" sibTransId="{AA60A6D6-B31B-4BAB-97FE-1B71A84D2BFA}"/>
    <dgm:cxn modelId="{EE98BB7F-8DE5-41C7-8031-822BBEA5CD0C}" srcId="{9E9A238E-85BE-44EB-8CAE-8567DFF3BB29}" destId="{B4B56224-1D16-41BD-A672-235D9CE8628C}" srcOrd="3" destOrd="0" parTransId="{48E5A8D4-E6BE-4689-8569-7244292E3D18}" sibTransId="{5B05B387-7790-436B-9399-C43484F34481}"/>
    <dgm:cxn modelId="{7691513A-E695-4269-8520-BB5C6A15C0F3}" type="presOf" srcId="{B4B56224-1D16-41BD-A672-235D9CE8628C}" destId="{C682BF33-2DCB-4FED-B937-36CB4BEC1CFB}" srcOrd="0" destOrd="0" presId="urn:microsoft.com/office/officeart/2005/8/layout/hierarchy3"/>
    <dgm:cxn modelId="{60003264-0566-411D-ABFF-26021B8A10E3}" type="presOf" srcId="{55C59025-2A83-453D-82FE-4AA33B954A82}" destId="{A950CB99-A241-412D-B46D-A20BC8231701}" srcOrd="0" destOrd="0" presId="urn:microsoft.com/office/officeart/2005/8/layout/hierarchy3"/>
    <dgm:cxn modelId="{D5155E34-4002-4412-AD7F-9E853EAE426B}" type="presOf" srcId="{9E9A238E-85BE-44EB-8CAE-8567DFF3BB29}" destId="{06577359-F53A-4381-8A64-7275D1EAC63F}" srcOrd="1" destOrd="0" presId="urn:microsoft.com/office/officeart/2005/8/layout/hierarchy3"/>
    <dgm:cxn modelId="{E7B9C691-C6D0-4DD2-99B1-175F78AC4E8E}" srcId="{9E9A238E-85BE-44EB-8CAE-8567DFF3BB29}" destId="{8ABF5C38-2B01-4D50-B996-39E3354F884D}" srcOrd="1" destOrd="0" parTransId="{81115B77-5C76-49E8-8CBD-064959CB8637}" sibTransId="{464CB226-5FF3-448E-B5B9-AC6117C1439A}"/>
    <dgm:cxn modelId="{FC83CE20-4651-4625-8C15-89FD92B67754}" srcId="{9E9A238E-85BE-44EB-8CAE-8567DFF3BB29}" destId="{30E183CE-9447-4F5B-8B5E-10ED4403EE9F}" srcOrd="4" destOrd="0" parTransId="{339B3CFA-BCEC-4D4F-AED2-5857A9A2BD25}" sibTransId="{0442C225-CDEA-46D7-B532-E505B393902E}"/>
    <dgm:cxn modelId="{2C65D8B9-A5A3-4709-841F-0128E62C5762}" type="presOf" srcId="{DBEF52BA-F61C-49F0-96D1-168F8DCA689E}" destId="{0C5CBCB5-1BF6-46B6-8CCD-2F22B3CBEBA5}" srcOrd="0" destOrd="0" presId="urn:microsoft.com/office/officeart/2005/8/layout/hierarchy3"/>
    <dgm:cxn modelId="{9D6B9723-BDE1-46D7-82FB-761B79547EA6}" type="presOf" srcId="{30E183CE-9447-4F5B-8B5E-10ED4403EE9F}" destId="{1407E25F-6515-4A76-862C-F82642A9FE59}" srcOrd="0" destOrd="0" presId="urn:microsoft.com/office/officeart/2005/8/layout/hierarchy3"/>
    <dgm:cxn modelId="{C68AEB6B-4C10-4144-B68D-FA522E803369}" type="presOf" srcId="{48E5A8D4-E6BE-4689-8569-7244292E3D18}" destId="{1B8DC78E-CCC6-4FE5-9FBA-AA0806547C15}" srcOrd="0" destOrd="0" presId="urn:microsoft.com/office/officeart/2005/8/layout/hierarchy3"/>
    <dgm:cxn modelId="{E46E63E9-1198-498E-BC9D-BCAD4BD63255}" srcId="{017054AC-2F4F-4B60-A6BB-E0285E7A884A}" destId="{9E9A238E-85BE-44EB-8CAE-8567DFF3BB29}" srcOrd="0" destOrd="0" parTransId="{53BE7E14-66B1-41A5-9D81-FE5B5CCC41E7}" sibTransId="{A7E29097-7A25-46E1-86E4-CED7292D1BEF}"/>
    <dgm:cxn modelId="{227E2225-FFAA-46BD-9BD1-4F3BF91E1DF9}" type="presOf" srcId="{017054AC-2F4F-4B60-A6BB-E0285E7A884A}" destId="{62884BB5-9900-44AF-83B3-C33F5FFC872A}" srcOrd="0" destOrd="0" presId="urn:microsoft.com/office/officeart/2005/8/layout/hierarchy3"/>
    <dgm:cxn modelId="{D48D893C-7173-493C-AA24-AA86B21FF786}" type="presOf" srcId="{222AEAA4-CDC3-407C-BF2D-B617B30B4250}" destId="{50FC7151-B5D0-418F-BA1E-9DB22929EF37}" srcOrd="0" destOrd="0" presId="urn:microsoft.com/office/officeart/2005/8/layout/hierarchy3"/>
    <dgm:cxn modelId="{80F9F7D1-49EE-4DA6-B658-A543BCEC92B0}" type="presOf" srcId="{9E9A238E-85BE-44EB-8CAE-8567DFF3BB29}" destId="{73B9AAEC-6522-4EA0-AF7B-4A724667C72D}" srcOrd="0" destOrd="0" presId="urn:microsoft.com/office/officeart/2005/8/layout/hierarchy3"/>
    <dgm:cxn modelId="{FACE31E8-2165-4701-A0A3-729754B7562F}" type="presOf" srcId="{8ABF5C38-2B01-4D50-B996-39E3354F884D}" destId="{0A89AFC5-043E-4857-926C-EBFB3685A5EC}" srcOrd="0" destOrd="0" presId="urn:microsoft.com/office/officeart/2005/8/layout/hierarchy3"/>
    <dgm:cxn modelId="{C4DBA269-8F9F-4188-AC91-988A96E0C88B}" type="presOf" srcId="{81115B77-5C76-49E8-8CBD-064959CB8637}" destId="{D3CEB889-AB13-4181-93D4-2443BA54B2D2}" srcOrd="0" destOrd="0" presId="urn:microsoft.com/office/officeart/2005/8/layout/hierarchy3"/>
    <dgm:cxn modelId="{DD5D93B4-B4D0-4121-BD5B-C608DC8B3519}" type="presOf" srcId="{AA02F3CE-5D92-43CD-B9D9-7D67C53F6A05}" destId="{1AE14508-E377-4254-8B41-A5DD4D88A375}" srcOrd="0" destOrd="0" presId="urn:microsoft.com/office/officeart/2005/8/layout/hierarchy3"/>
    <dgm:cxn modelId="{E1F54081-9B45-434C-A0D4-E084B8CF98B2}" srcId="{9E9A238E-85BE-44EB-8CAE-8567DFF3BB29}" destId="{AA02F3CE-5D92-43CD-B9D9-7D67C53F6A05}" srcOrd="0" destOrd="0" parTransId="{DBEF52BA-F61C-49F0-96D1-168F8DCA689E}" sibTransId="{028CC199-B407-44EB-BD11-0F6989370DCE}"/>
    <dgm:cxn modelId="{DDB2D7C3-D3C6-4FE8-B53E-A6CD6421B996}" type="presOf" srcId="{339B3CFA-BCEC-4D4F-AED2-5857A9A2BD25}" destId="{F928A744-7C59-42C4-AB07-CC4730C3ED6E}" srcOrd="0" destOrd="0" presId="urn:microsoft.com/office/officeart/2005/8/layout/hierarchy3"/>
    <dgm:cxn modelId="{7B61CA5C-CE0D-4819-AC9E-7038E3DFA2FD}" type="presParOf" srcId="{62884BB5-9900-44AF-83B3-C33F5FFC872A}" destId="{4D28E6F9-9A46-4F82-AD19-3911749E30AE}" srcOrd="0" destOrd="0" presId="urn:microsoft.com/office/officeart/2005/8/layout/hierarchy3"/>
    <dgm:cxn modelId="{855697D3-887F-42BD-88B2-5B0F392E2886}" type="presParOf" srcId="{4D28E6F9-9A46-4F82-AD19-3911749E30AE}" destId="{29D0AF59-F3C2-4894-81C8-6C79F5C08F5F}" srcOrd="0" destOrd="0" presId="urn:microsoft.com/office/officeart/2005/8/layout/hierarchy3"/>
    <dgm:cxn modelId="{374A1B37-E348-41C2-91AE-3D9D5B87D403}" type="presParOf" srcId="{29D0AF59-F3C2-4894-81C8-6C79F5C08F5F}" destId="{73B9AAEC-6522-4EA0-AF7B-4A724667C72D}" srcOrd="0" destOrd="0" presId="urn:microsoft.com/office/officeart/2005/8/layout/hierarchy3"/>
    <dgm:cxn modelId="{66CDF2B7-5FA5-4A87-BF3F-377D890496C3}" type="presParOf" srcId="{29D0AF59-F3C2-4894-81C8-6C79F5C08F5F}" destId="{06577359-F53A-4381-8A64-7275D1EAC63F}" srcOrd="1" destOrd="0" presId="urn:microsoft.com/office/officeart/2005/8/layout/hierarchy3"/>
    <dgm:cxn modelId="{8ADEAC27-AB17-4CD9-B363-00BAA5DE4FFB}" type="presParOf" srcId="{4D28E6F9-9A46-4F82-AD19-3911749E30AE}" destId="{D8270AEA-5785-4034-A1A5-AB3D51C58CBF}" srcOrd="1" destOrd="0" presId="urn:microsoft.com/office/officeart/2005/8/layout/hierarchy3"/>
    <dgm:cxn modelId="{78CB4C6B-B0EB-4CDB-A36B-5DBB6DAABA7E}" type="presParOf" srcId="{D8270AEA-5785-4034-A1A5-AB3D51C58CBF}" destId="{0C5CBCB5-1BF6-46B6-8CCD-2F22B3CBEBA5}" srcOrd="0" destOrd="0" presId="urn:microsoft.com/office/officeart/2005/8/layout/hierarchy3"/>
    <dgm:cxn modelId="{1267377C-D955-45AF-A2D8-A4A33682515D}" type="presParOf" srcId="{D8270AEA-5785-4034-A1A5-AB3D51C58CBF}" destId="{1AE14508-E377-4254-8B41-A5DD4D88A375}" srcOrd="1" destOrd="0" presId="urn:microsoft.com/office/officeart/2005/8/layout/hierarchy3"/>
    <dgm:cxn modelId="{564607CE-B84E-4861-A0FE-74019DD67D8A}" type="presParOf" srcId="{D8270AEA-5785-4034-A1A5-AB3D51C58CBF}" destId="{D3CEB889-AB13-4181-93D4-2443BA54B2D2}" srcOrd="2" destOrd="0" presId="urn:microsoft.com/office/officeart/2005/8/layout/hierarchy3"/>
    <dgm:cxn modelId="{04F8B496-EF1E-4132-99D8-D9FAD1E6AB87}" type="presParOf" srcId="{D8270AEA-5785-4034-A1A5-AB3D51C58CBF}" destId="{0A89AFC5-043E-4857-926C-EBFB3685A5EC}" srcOrd="3" destOrd="0" presId="urn:microsoft.com/office/officeart/2005/8/layout/hierarchy3"/>
    <dgm:cxn modelId="{5D849E4A-BBA3-40A9-8EFF-9DAE0AEACB28}" type="presParOf" srcId="{D8270AEA-5785-4034-A1A5-AB3D51C58CBF}" destId="{A950CB99-A241-412D-B46D-A20BC8231701}" srcOrd="4" destOrd="0" presId="urn:microsoft.com/office/officeart/2005/8/layout/hierarchy3"/>
    <dgm:cxn modelId="{92C0C31C-B3F8-4589-B4F2-9093FA1704E4}" type="presParOf" srcId="{D8270AEA-5785-4034-A1A5-AB3D51C58CBF}" destId="{50FC7151-B5D0-418F-BA1E-9DB22929EF37}" srcOrd="5" destOrd="0" presId="urn:microsoft.com/office/officeart/2005/8/layout/hierarchy3"/>
    <dgm:cxn modelId="{B74DCD97-EEF4-4E4F-BF4E-2737D9BD94DE}" type="presParOf" srcId="{D8270AEA-5785-4034-A1A5-AB3D51C58CBF}" destId="{1B8DC78E-CCC6-4FE5-9FBA-AA0806547C15}" srcOrd="6" destOrd="0" presId="urn:microsoft.com/office/officeart/2005/8/layout/hierarchy3"/>
    <dgm:cxn modelId="{600CBBD5-7518-43B4-9ACE-53FBF135655A}" type="presParOf" srcId="{D8270AEA-5785-4034-A1A5-AB3D51C58CBF}" destId="{C682BF33-2DCB-4FED-B937-36CB4BEC1CFB}" srcOrd="7" destOrd="0" presId="urn:microsoft.com/office/officeart/2005/8/layout/hierarchy3"/>
    <dgm:cxn modelId="{3038D528-ED7D-4015-815E-2DC957F91A7D}" type="presParOf" srcId="{D8270AEA-5785-4034-A1A5-AB3D51C58CBF}" destId="{F928A744-7C59-42C4-AB07-CC4730C3ED6E}" srcOrd="8" destOrd="0" presId="urn:microsoft.com/office/officeart/2005/8/layout/hierarchy3"/>
    <dgm:cxn modelId="{1F4BD21A-D8EB-4843-BD23-CC696FEFA2C9}" type="presParOf" srcId="{D8270AEA-5785-4034-A1A5-AB3D51C58CBF}" destId="{1407E25F-6515-4A76-862C-F82642A9FE5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F6A5FEF-0960-4E5D-A55B-8CC59FD3D8FD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7DD38C-737F-448A-93FF-E8B9213CC6C0}">
      <dgm:prSet custT="1"/>
      <dgm:spPr/>
      <dgm:t>
        <a:bodyPr/>
        <a:lstStyle/>
        <a:p>
          <a:pPr algn="just" rtl="0"/>
          <a:r>
            <a:rPr lang="ru-RU" sz="2800" b="0" u="sng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</a:t>
          </a:r>
          <a:r>
            <a:rPr lang="ru-RU" sz="2800" b="0" u="none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b="0" u="sng" dirty="0" smtClean="0">
              <a:latin typeface="Arial" panose="020B0604020202020204" pitchFamily="34" charset="0"/>
              <a:cs typeface="Arial" panose="020B0604020202020204" pitchFamily="34" charset="0"/>
            </a:rPr>
            <a:t>для</a:t>
          </a:r>
          <a:r>
            <a:rPr lang="ru-RU" sz="2800" b="0" u="none" dirty="0" smtClean="0">
              <a:latin typeface="Arial" panose="020B0604020202020204" pitchFamily="34" charset="0"/>
              <a:cs typeface="Arial" panose="020B0604020202020204" pitchFamily="34" charset="0"/>
            </a:rPr>
            <a:t> адаптации </a:t>
          </a:r>
          <a:r>
            <a:rPr lang="ru-RU" sz="2800" b="0" u="sng" dirty="0" smtClean="0">
              <a:latin typeface="Arial" panose="020B0604020202020204" pitchFamily="34" charset="0"/>
              <a:cs typeface="Arial" panose="020B0604020202020204" pitchFamily="34" charset="0"/>
            </a:rPr>
            <a:t>личности</a:t>
          </a:r>
          <a:r>
            <a:rPr lang="ru-RU" sz="2800" b="0" u="none" dirty="0" smtClean="0">
              <a:latin typeface="Arial" panose="020B0604020202020204" pitchFamily="34" charset="0"/>
              <a:cs typeface="Arial" panose="020B0604020202020204" pitchFamily="34" charset="0"/>
            </a:rPr>
            <a:t> к нормам общественной жизни</a:t>
          </a:r>
          <a:endParaRPr lang="ru-RU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022624-6126-4123-B2EC-6D0F0ADCF603}" type="parTrans" cxnId="{6B51B3C7-EEC6-4960-8F0A-84A364F24E41}">
      <dgm:prSet/>
      <dgm:spPr/>
      <dgm:t>
        <a:bodyPr/>
        <a:lstStyle/>
        <a:p>
          <a:endParaRPr lang="ru-RU" sz="4400" b="1"/>
        </a:p>
      </dgm:t>
    </dgm:pt>
    <dgm:pt modelId="{02E8C1E8-F4DE-486E-A88D-94DBED92341C}" type="sibTrans" cxnId="{6B51B3C7-EEC6-4960-8F0A-84A364F24E41}">
      <dgm:prSet/>
      <dgm:spPr/>
      <dgm:t>
        <a:bodyPr/>
        <a:lstStyle/>
        <a:p>
          <a:endParaRPr lang="ru-RU" sz="4400" b="1"/>
        </a:p>
      </dgm:t>
    </dgm:pt>
    <dgm:pt modelId="{04AE3FAC-966E-49EB-A487-C2B52A97463C}">
      <dgm:prSet custT="1"/>
      <dgm:spPr/>
      <dgm:t>
        <a:bodyPr/>
        <a:lstStyle/>
        <a:p>
          <a:pPr algn="just" rtl="0"/>
          <a:r>
            <a:rPr lang="ru-RU" sz="2800" b="0" dirty="0" smtClean="0">
              <a:latin typeface="Arial" panose="020B0604020202020204" pitchFamily="34" charset="0"/>
              <a:cs typeface="Arial" panose="020B0604020202020204" pitchFamily="34" charset="0"/>
            </a:rPr>
            <a:t>Освоение </a:t>
          </a:r>
          <a:r>
            <a:rPr lang="ru-RU" sz="2800" b="0" u="sng" dirty="0" smtClean="0">
              <a:latin typeface="Arial" panose="020B0604020202020204" pitchFamily="34" charset="0"/>
              <a:cs typeface="Arial" panose="020B0604020202020204" pitchFamily="34" charset="0"/>
            </a:rPr>
            <a:t>новой социальной роли</a:t>
          </a:r>
          <a:r>
            <a:rPr lang="ru-RU" sz="2800" b="0" dirty="0" smtClean="0">
              <a:latin typeface="Arial" panose="020B0604020202020204" pitchFamily="34" charset="0"/>
              <a:cs typeface="Arial" panose="020B0604020202020204" pitchFamily="34" charset="0"/>
            </a:rPr>
            <a:t> – студент колледжа</a:t>
          </a:r>
          <a:endParaRPr lang="ru-RU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B31921-750D-4313-AF56-B6AF25C434E5}" type="parTrans" cxnId="{6F00D110-1C9A-456E-8EBD-7981CAC9E7C0}">
      <dgm:prSet/>
      <dgm:spPr/>
      <dgm:t>
        <a:bodyPr/>
        <a:lstStyle/>
        <a:p>
          <a:endParaRPr lang="ru-RU" sz="4400" b="1"/>
        </a:p>
      </dgm:t>
    </dgm:pt>
    <dgm:pt modelId="{23B5AE12-C7AA-479E-BCE7-01589943C711}" type="sibTrans" cxnId="{6F00D110-1C9A-456E-8EBD-7981CAC9E7C0}">
      <dgm:prSet/>
      <dgm:spPr/>
      <dgm:t>
        <a:bodyPr/>
        <a:lstStyle/>
        <a:p>
          <a:endParaRPr lang="ru-RU" sz="4400" b="1"/>
        </a:p>
      </dgm:t>
    </dgm:pt>
    <dgm:pt modelId="{938030D9-131A-4CEE-A22D-3A0FB149F4E2}">
      <dgm:prSet custT="1"/>
      <dgm:spPr/>
      <dgm:t>
        <a:bodyPr/>
        <a:lstStyle/>
        <a:p>
          <a:pPr algn="just" rtl="0"/>
          <a:r>
            <a:rPr lang="ru-RU" sz="2800" b="0" u="none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</a:t>
          </a:r>
          <a:r>
            <a:rPr lang="ru-RU" sz="2800" b="0" u="sng" dirty="0" smtClean="0">
              <a:latin typeface="Arial" panose="020B0604020202020204" pitchFamily="34" charset="0"/>
              <a:cs typeface="Arial" panose="020B0604020202020204" pitchFamily="34" charset="0"/>
            </a:rPr>
            <a:t>реалистического представления</a:t>
          </a:r>
          <a:r>
            <a:rPr lang="ru-RU" sz="2800" b="0" u="none" dirty="0" smtClean="0">
              <a:latin typeface="Arial" panose="020B0604020202020204" pitchFamily="34" charset="0"/>
              <a:cs typeface="Arial" panose="020B0604020202020204" pitchFamily="34" charset="0"/>
            </a:rPr>
            <a:t> о профессиональной деятельности</a:t>
          </a:r>
          <a:endParaRPr lang="ru-RU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F050EA9-4C38-40FD-AF67-657CDB1070A5}" type="parTrans" cxnId="{69A5B954-BB5E-40D4-88B7-7A5A20AE2080}">
      <dgm:prSet/>
      <dgm:spPr/>
      <dgm:t>
        <a:bodyPr/>
        <a:lstStyle/>
        <a:p>
          <a:endParaRPr lang="ru-RU" sz="4400" b="1"/>
        </a:p>
      </dgm:t>
    </dgm:pt>
    <dgm:pt modelId="{AFA4673C-5AC4-4989-9131-B3D03666B98B}" type="sibTrans" cxnId="{69A5B954-BB5E-40D4-88B7-7A5A20AE2080}">
      <dgm:prSet/>
      <dgm:spPr/>
      <dgm:t>
        <a:bodyPr/>
        <a:lstStyle/>
        <a:p>
          <a:endParaRPr lang="ru-RU" sz="4400" b="1"/>
        </a:p>
      </dgm:t>
    </dgm:pt>
    <dgm:pt modelId="{76E43B4A-596F-41AB-9456-1EC78B7487FF}">
      <dgm:prSet custT="1"/>
      <dgm:spPr/>
      <dgm:t>
        <a:bodyPr/>
        <a:lstStyle/>
        <a:p>
          <a:pPr algn="just" rtl="0"/>
          <a:r>
            <a:rPr lang="ru-RU" sz="2800" b="0" u="none" dirty="0" smtClean="0">
              <a:latin typeface="Arial" panose="020B0604020202020204" pitchFamily="34" charset="0"/>
              <a:cs typeface="Arial" panose="020B0604020202020204" pitchFamily="34" charset="0"/>
            </a:rPr>
            <a:t>Формирование устойчивого </a:t>
          </a:r>
          <a:r>
            <a:rPr lang="ru-RU" sz="2800" b="0" u="sng" dirty="0" smtClean="0">
              <a:latin typeface="Arial" panose="020B0604020202020204" pitchFamily="34" charset="0"/>
              <a:cs typeface="Arial" panose="020B0604020202020204" pitchFamily="34" charset="0"/>
            </a:rPr>
            <a:t>интереса и желания</a:t>
          </a:r>
          <a:r>
            <a:rPr lang="ru-RU" sz="2800" b="0" u="none" dirty="0" smtClean="0">
              <a:latin typeface="Arial" panose="020B0604020202020204" pitchFamily="34" charset="0"/>
              <a:cs typeface="Arial" panose="020B0604020202020204" pitchFamily="34" charset="0"/>
            </a:rPr>
            <a:t> овладеть профессией</a:t>
          </a:r>
          <a:endParaRPr lang="ru-RU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7640B37-307B-4A4C-A868-F72ABD3C9C8D}" type="parTrans" cxnId="{9A1678C3-94FF-4493-B303-D951684324FF}">
      <dgm:prSet/>
      <dgm:spPr/>
      <dgm:t>
        <a:bodyPr/>
        <a:lstStyle/>
        <a:p>
          <a:endParaRPr lang="ru-RU" sz="4400" b="1"/>
        </a:p>
      </dgm:t>
    </dgm:pt>
    <dgm:pt modelId="{0301ED4C-F615-42C8-AF90-C63F49AE2D3A}" type="sibTrans" cxnId="{9A1678C3-94FF-4493-B303-D951684324FF}">
      <dgm:prSet/>
      <dgm:spPr/>
      <dgm:t>
        <a:bodyPr/>
        <a:lstStyle/>
        <a:p>
          <a:endParaRPr lang="ru-RU" sz="4400" b="1"/>
        </a:p>
      </dgm:t>
    </dgm:pt>
    <dgm:pt modelId="{9B19D58A-D804-4842-893A-AD1600DF39D4}">
      <dgm:prSet custT="1"/>
      <dgm:spPr/>
      <dgm:t>
        <a:bodyPr/>
        <a:lstStyle/>
        <a:p>
          <a:pPr algn="just" rtl="0"/>
          <a:r>
            <a:rPr lang="ru-RU" sz="2800" b="0" u="sng" dirty="0" smtClean="0">
              <a:latin typeface="Arial" panose="020B0604020202020204" pitchFamily="34" charset="0"/>
              <a:cs typeface="Arial" panose="020B0604020202020204" pitchFamily="34" charset="0"/>
            </a:rPr>
            <a:t>Знакомство с приемами</a:t>
          </a:r>
          <a:r>
            <a:rPr lang="ru-RU" sz="2800" b="0" dirty="0" smtClean="0">
              <a:latin typeface="Arial" panose="020B0604020202020204" pitchFamily="34" charset="0"/>
              <a:cs typeface="Arial" panose="020B0604020202020204" pitchFamily="34" charset="0"/>
            </a:rPr>
            <a:t> коммуникации</a:t>
          </a:r>
          <a:endParaRPr lang="ru-RU" sz="2800" b="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5E680D4-ADC5-421A-9485-3C771F9346E8}" type="parTrans" cxnId="{235B92D5-6770-42E2-9CE1-FDAD9848B150}">
      <dgm:prSet/>
      <dgm:spPr/>
      <dgm:t>
        <a:bodyPr/>
        <a:lstStyle/>
        <a:p>
          <a:endParaRPr lang="ru-RU" sz="4400" b="1"/>
        </a:p>
      </dgm:t>
    </dgm:pt>
    <dgm:pt modelId="{628BE5BC-0A6E-46E4-82B3-0556528C1604}" type="sibTrans" cxnId="{235B92D5-6770-42E2-9CE1-FDAD9848B150}">
      <dgm:prSet/>
      <dgm:spPr/>
      <dgm:t>
        <a:bodyPr/>
        <a:lstStyle/>
        <a:p>
          <a:endParaRPr lang="ru-RU" sz="4400" b="1"/>
        </a:p>
      </dgm:t>
    </dgm:pt>
    <dgm:pt modelId="{75206FB7-D42F-4F56-A8F8-C241A103A356}" type="pres">
      <dgm:prSet presAssocID="{BF6A5FEF-0960-4E5D-A55B-8CC59FD3D8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62DD72-71F8-4174-8A9D-4791F0E0A32A}" type="pres">
      <dgm:prSet presAssocID="{BF6A5FEF-0960-4E5D-A55B-8CC59FD3D8FD}" presName="Name1" presStyleCnt="0"/>
      <dgm:spPr/>
    </dgm:pt>
    <dgm:pt modelId="{E6E75B31-C646-49A6-B9AB-98E1485DB5E8}" type="pres">
      <dgm:prSet presAssocID="{BF6A5FEF-0960-4E5D-A55B-8CC59FD3D8FD}" presName="cycle" presStyleCnt="0"/>
      <dgm:spPr/>
    </dgm:pt>
    <dgm:pt modelId="{310B0EEF-4E1A-46E8-8827-0A256CAD0B71}" type="pres">
      <dgm:prSet presAssocID="{BF6A5FEF-0960-4E5D-A55B-8CC59FD3D8FD}" presName="srcNode" presStyleLbl="node1" presStyleIdx="0" presStyleCnt="5"/>
      <dgm:spPr/>
    </dgm:pt>
    <dgm:pt modelId="{914B42B4-1815-4110-9FD4-F84B89C254B9}" type="pres">
      <dgm:prSet presAssocID="{BF6A5FEF-0960-4E5D-A55B-8CC59FD3D8FD}" presName="conn" presStyleLbl="parChTrans1D2" presStyleIdx="0" presStyleCnt="1"/>
      <dgm:spPr/>
      <dgm:t>
        <a:bodyPr/>
        <a:lstStyle/>
        <a:p>
          <a:endParaRPr lang="ru-RU"/>
        </a:p>
      </dgm:t>
    </dgm:pt>
    <dgm:pt modelId="{47852FBF-4447-4CEC-B4F6-12F835118C01}" type="pres">
      <dgm:prSet presAssocID="{BF6A5FEF-0960-4E5D-A55B-8CC59FD3D8FD}" presName="extraNode" presStyleLbl="node1" presStyleIdx="0" presStyleCnt="5"/>
      <dgm:spPr/>
    </dgm:pt>
    <dgm:pt modelId="{4475866E-D3A1-4BC0-8CDC-AC640C1B3791}" type="pres">
      <dgm:prSet presAssocID="{BF6A5FEF-0960-4E5D-A55B-8CC59FD3D8FD}" presName="dstNode" presStyleLbl="node1" presStyleIdx="0" presStyleCnt="5"/>
      <dgm:spPr/>
    </dgm:pt>
    <dgm:pt modelId="{35131364-080E-4A37-A66C-C886778C265E}" type="pres">
      <dgm:prSet presAssocID="{587DD38C-737F-448A-93FF-E8B9213CC6C0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A8A8B-D8A8-4560-8C99-0EB3AC1C9513}" type="pres">
      <dgm:prSet presAssocID="{587DD38C-737F-448A-93FF-E8B9213CC6C0}" presName="accent_1" presStyleCnt="0"/>
      <dgm:spPr/>
    </dgm:pt>
    <dgm:pt modelId="{0782F71A-8C92-4C24-A533-C4ED98AB7A77}" type="pres">
      <dgm:prSet presAssocID="{587DD38C-737F-448A-93FF-E8B9213CC6C0}" presName="accentRepeatNode" presStyleLbl="solidFgAcc1" presStyleIdx="0" presStyleCnt="5"/>
      <dgm:spPr/>
    </dgm:pt>
    <dgm:pt modelId="{581E2FBC-5469-461E-9D0F-8CD66E698924}" type="pres">
      <dgm:prSet presAssocID="{04AE3FAC-966E-49EB-A487-C2B52A97463C}" presName="text_2" presStyleLbl="node1" presStyleIdx="1" presStyleCnt="5" custScaleY="1104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16831-B152-4B12-9A7A-23034AF1F92E}" type="pres">
      <dgm:prSet presAssocID="{04AE3FAC-966E-49EB-A487-C2B52A97463C}" presName="accent_2" presStyleCnt="0"/>
      <dgm:spPr/>
    </dgm:pt>
    <dgm:pt modelId="{2A318106-9988-4C8B-8144-3AA9B54FA66F}" type="pres">
      <dgm:prSet presAssocID="{04AE3FAC-966E-49EB-A487-C2B52A97463C}" presName="accentRepeatNode" presStyleLbl="solidFgAcc1" presStyleIdx="1" presStyleCnt="5"/>
      <dgm:spPr/>
    </dgm:pt>
    <dgm:pt modelId="{73DFEEDF-AC9F-4EAD-9834-57D9E44EE49F}" type="pres">
      <dgm:prSet presAssocID="{938030D9-131A-4CEE-A22D-3A0FB149F4E2}" presName="text_3" presStyleLbl="node1" presStyleIdx="2" presStyleCnt="5" custScaleY="1262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88B9A-6796-4B33-8DDA-D85FB3E852E8}" type="pres">
      <dgm:prSet presAssocID="{938030D9-131A-4CEE-A22D-3A0FB149F4E2}" presName="accent_3" presStyleCnt="0"/>
      <dgm:spPr/>
    </dgm:pt>
    <dgm:pt modelId="{F99AA138-38EE-4D75-88A2-2FF1F2002C29}" type="pres">
      <dgm:prSet presAssocID="{938030D9-131A-4CEE-A22D-3A0FB149F4E2}" presName="accentRepeatNode" presStyleLbl="solidFgAcc1" presStyleIdx="2" presStyleCnt="5"/>
      <dgm:spPr/>
    </dgm:pt>
    <dgm:pt modelId="{CCAE850D-0263-4329-ACA3-D568F42BEC65}" type="pres">
      <dgm:prSet presAssocID="{76E43B4A-596F-41AB-9456-1EC78B7487FF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08CC0B-419C-44BD-9B32-0440240E903D}" type="pres">
      <dgm:prSet presAssocID="{76E43B4A-596F-41AB-9456-1EC78B7487FF}" presName="accent_4" presStyleCnt="0"/>
      <dgm:spPr/>
    </dgm:pt>
    <dgm:pt modelId="{6F91D674-51CA-4EEC-90F2-E7459A0964A5}" type="pres">
      <dgm:prSet presAssocID="{76E43B4A-596F-41AB-9456-1EC78B7487FF}" presName="accentRepeatNode" presStyleLbl="solidFgAcc1" presStyleIdx="3" presStyleCnt="5"/>
      <dgm:spPr/>
    </dgm:pt>
    <dgm:pt modelId="{A52B0743-D298-4E4D-BAD9-531D7B892CED}" type="pres">
      <dgm:prSet presAssocID="{9B19D58A-D804-4842-893A-AD1600DF39D4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6EED24-565E-45BB-9F0B-AF42313FA121}" type="pres">
      <dgm:prSet presAssocID="{9B19D58A-D804-4842-893A-AD1600DF39D4}" presName="accent_5" presStyleCnt="0"/>
      <dgm:spPr/>
    </dgm:pt>
    <dgm:pt modelId="{90C2687D-1A47-44F1-B675-808E4573B76B}" type="pres">
      <dgm:prSet presAssocID="{9B19D58A-D804-4842-893A-AD1600DF39D4}" presName="accentRepeatNode" presStyleLbl="solidFgAcc1" presStyleIdx="4" presStyleCnt="5"/>
      <dgm:spPr/>
    </dgm:pt>
  </dgm:ptLst>
  <dgm:cxnLst>
    <dgm:cxn modelId="{6F00D110-1C9A-456E-8EBD-7981CAC9E7C0}" srcId="{BF6A5FEF-0960-4E5D-A55B-8CC59FD3D8FD}" destId="{04AE3FAC-966E-49EB-A487-C2B52A97463C}" srcOrd="1" destOrd="0" parTransId="{6DB31921-750D-4313-AF56-B6AF25C434E5}" sibTransId="{23B5AE12-C7AA-479E-BCE7-01589943C711}"/>
    <dgm:cxn modelId="{562DBE19-960F-44C4-8ABE-1CAC4DB86C56}" type="presOf" srcId="{04AE3FAC-966E-49EB-A487-C2B52A97463C}" destId="{581E2FBC-5469-461E-9D0F-8CD66E698924}" srcOrd="0" destOrd="0" presId="urn:microsoft.com/office/officeart/2008/layout/VerticalCurvedList"/>
    <dgm:cxn modelId="{69A5B954-BB5E-40D4-88B7-7A5A20AE2080}" srcId="{BF6A5FEF-0960-4E5D-A55B-8CC59FD3D8FD}" destId="{938030D9-131A-4CEE-A22D-3A0FB149F4E2}" srcOrd="2" destOrd="0" parTransId="{FF050EA9-4C38-40FD-AF67-657CDB1070A5}" sibTransId="{AFA4673C-5AC4-4989-9131-B3D03666B98B}"/>
    <dgm:cxn modelId="{6B51B3C7-EEC6-4960-8F0A-84A364F24E41}" srcId="{BF6A5FEF-0960-4E5D-A55B-8CC59FD3D8FD}" destId="{587DD38C-737F-448A-93FF-E8B9213CC6C0}" srcOrd="0" destOrd="0" parTransId="{2E022624-6126-4123-B2EC-6D0F0ADCF603}" sibTransId="{02E8C1E8-F4DE-486E-A88D-94DBED92341C}"/>
    <dgm:cxn modelId="{0D14FBE2-E7BC-44AD-9ECA-5542ED5B0355}" type="presOf" srcId="{76E43B4A-596F-41AB-9456-1EC78B7487FF}" destId="{CCAE850D-0263-4329-ACA3-D568F42BEC65}" srcOrd="0" destOrd="0" presId="urn:microsoft.com/office/officeart/2008/layout/VerticalCurvedList"/>
    <dgm:cxn modelId="{68C27C1E-FCA5-4C95-AFA0-E3DA02E71D8D}" type="presOf" srcId="{02E8C1E8-F4DE-486E-A88D-94DBED92341C}" destId="{914B42B4-1815-4110-9FD4-F84B89C254B9}" srcOrd="0" destOrd="0" presId="urn:microsoft.com/office/officeart/2008/layout/VerticalCurvedList"/>
    <dgm:cxn modelId="{853282BF-F910-4A8B-B6BF-FB889E10D7E8}" type="presOf" srcId="{587DD38C-737F-448A-93FF-E8B9213CC6C0}" destId="{35131364-080E-4A37-A66C-C886778C265E}" srcOrd="0" destOrd="0" presId="urn:microsoft.com/office/officeart/2008/layout/VerticalCurvedList"/>
    <dgm:cxn modelId="{9A1678C3-94FF-4493-B303-D951684324FF}" srcId="{BF6A5FEF-0960-4E5D-A55B-8CC59FD3D8FD}" destId="{76E43B4A-596F-41AB-9456-1EC78B7487FF}" srcOrd="3" destOrd="0" parTransId="{87640B37-307B-4A4C-A868-F72ABD3C9C8D}" sibTransId="{0301ED4C-F615-42C8-AF90-C63F49AE2D3A}"/>
    <dgm:cxn modelId="{EFC8A6C1-BC3F-45E4-8B7E-1FCEB0A19459}" type="presOf" srcId="{938030D9-131A-4CEE-A22D-3A0FB149F4E2}" destId="{73DFEEDF-AC9F-4EAD-9834-57D9E44EE49F}" srcOrd="0" destOrd="0" presId="urn:microsoft.com/office/officeart/2008/layout/VerticalCurvedList"/>
    <dgm:cxn modelId="{5EF48AAC-6289-495E-B961-104D33F6361A}" type="presOf" srcId="{9B19D58A-D804-4842-893A-AD1600DF39D4}" destId="{A52B0743-D298-4E4D-BAD9-531D7B892CED}" srcOrd="0" destOrd="0" presId="urn:microsoft.com/office/officeart/2008/layout/VerticalCurvedList"/>
    <dgm:cxn modelId="{235B92D5-6770-42E2-9CE1-FDAD9848B150}" srcId="{BF6A5FEF-0960-4E5D-A55B-8CC59FD3D8FD}" destId="{9B19D58A-D804-4842-893A-AD1600DF39D4}" srcOrd="4" destOrd="0" parTransId="{95E680D4-ADC5-421A-9485-3C771F9346E8}" sibTransId="{628BE5BC-0A6E-46E4-82B3-0556528C1604}"/>
    <dgm:cxn modelId="{87ACD71A-2B47-423F-9873-702DCEFC971F}" type="presOf" srcId="{BF6A5FEF-0960-4E5D-A55B-8CC59FD3D8FD}" destId="{75206FB7-D42F-4F56-A8F8-C241A103A356}" srcOrd="0" destOrd="0" presId="urn:microsoft.com/office/officeart/2008/layout/VerticalCurvedList"/>
    <dgm:cxn modelId="{E58AEC18-69E0-4E59-8F95-FC800241EE7D}" type="presParOf" srcId="{75206FB7-D42F-4F56-A8F8-C241A103A356}" destId="{D962DD72-71F8-4174-8A9D-4791F0E0A32A}" srcOrd="0" destOrd="0" presId="urn:microsoft.com/office/officeart/2008/layout/VerticalCurvedList"/>
    <dgm:cxn modelId="{6DA9FE44-5BC6-44C5-90B5-8E7F9F56F800}" type="presParOf" srcId="{D962DD72-71F8-4174-8A9D-4791F0E0A32A}" destId="{E6E75B31-C646-49A6-B9AB-98E1485DB5E8}" srcOrd="0" destOrd="0" presId="urn:microsoft.com/office/officeart/2008/layout/VerticalCurvedList"/>
    <dgm:cxn modelId="{585F1438-4363-4A2E-A080-2ED161FB6FE2}" type="presParOf" srcId="{E6E75B31-C646-49A6-B9AB-98E1485DB5E8}" destId="{310B0EEF-4E1A-46E8-8827-0A256CAD0B71}" srcOrd="0" destOrd="0" presId="urn:microsoft.com/office/officeart/2008/layout/VerticalCurvedList"/>
    <dgm:cxn modelId="{DCFCC6D2-C285-412E-B1D0-A5255D4EF4D9}" type="presParOf" srcId="{E6E75B31-C646-49A6-B9AB-98E1485DB5E8}" destId="{914B42B4-1815-4110-9FD4-F84B89C254B9}" srcOrd="1" destOrd="0" presId="urn:microsoft.com/office/officeart/2008/layout/VerticalCurvedList"/>
    <dgm:cxn modelId="{4C14E07F-6A80-40F7-80A5-010B37251B70}" type="presParOf" srcId="{E6E75B31-C646-49A6-B9AB-98E1485DB5E8}" destId="{47852FBF-4447-4CEC-B4F6-12F835118C01}" srcOrd="2" destOrd="0" presId="urn:microsoft.com/office/officeart/2008/layout/VerticalCurvedList"/>
    <dgm:cxn modelId="{63A36182-B955-4433-B502-EB2B1991B0CB}" type="presParOf" srcId="{E6E75B31-C646-49A6-B9AB-98E1485DB5E8}" destId="{4475866E-D3A1-4BC0-8CDC-AC640C1B3791}" srcOrd="3" destOrd="0" presId="urn:microsoft.com/office/officeart/2008/layout/VerticalCurvedList"/>
    <dgm:cxn modelId="{55BF0DCF-D400-46E4-9613-72123001452F}" type="presParOf" srcId="{D962DD72-71F8-4174-8A9D-4791F0E0A32A}" destId="{35131364-080E-4A37-A66C-C886778C265E}" srcOrd="1" destOrd="0" presId="urn:microsoft.com/office/officeart/2008/layout/VerticalCurvedList"/>
    <dgm:cxn modelId="{03F0152A-34CD-4713-839A-4D4D909CBDE0}" type="presParOf" srcId="{D962DD72-71F8-4174-8A9D-4791F0E0A32A}" destId="{17FA8A8B-D8A8-4560-8C99-0EB3AC1C9513}" srcOrd="2" destOrd="0" presId="urn:microsoft.com/office/officeart/2008/layout/VerticalCurvedList"/>
    <dgm:cxn modelId="{A1A78E2F-3E4B-434E-B00B-891137EB334A}" type="presParOf" srcId="{17FA8A8B-D8A8-4560-8C99-0EB3AC1C9513}" destId="{0782F71A-8C92-4C24-A533-C4ED98AB7A77}" srcOrd="0" destOrd="0" presId="urn:microsoft.com/office/officeart/2008/layout/VerticalCurvedList"/>
    <dgm:cxn modelId="{3A75310B-7A10-4BE0-A8A9-D4CD3EB3CDD6}" type="presParOf" srcId="{D962DD72-71F8-4174-8A9D-4791F0E0A32A}" destId="{581E2FBC-5469-461E-9D0F-8CD66E698924}" srcOrd="3" destOrd="0" presId="urn:microsoft.com/office/officeart/2008/layout/VerticalCurvedList"/>
    <dgm:cxn modelId="{2F807CDB-C122-4B59-BA45-D91CFF2FF051}" type="presParOf" srcId="{D962DD72-71F8-4174-8A9D-4791F0E0A32A}" destId="{AC416831-B152-4B12-9A7A-23034AF1F92E}" srcOrd="4" destOrd="0" presId="urn:microsoft.com/office/officeart/2008/layout/VerticalCurvedList"/>
    <dgm:cxn modelId="{A5D47EE8-C7F9-469E-A907-CCB00706DEDA}" type="presParOf" srcId="{AC416831-B152-4B12-9A7A-23034AF1F92E}" destId="{2A318106-9988-4C8B-8144-3AA9B54FA66F}" srcOrd="0" destOrd="0" presId="urn:microsoft.com/office/officeart/2008/layout/VerticalCurvedList"/>
    <dgm:cxn modelId="{CB681E90-891D-455B-85EA-AAC11AC551C8}" type="presParOf" srcId="{D962DD72-71F8-4174-8A9D-4791F0E0A32A}" destId="{73DFEEDF-AC9F-4EAD-9834-57D9E44EE49F}" srcOrd="5" destOrd="0" presId="urn:microsoft.com/office/officeart/2008/layout/VerticalCurvedList"/>
    <dgm:cxn modelId="{5E195D6C-9125-4E63-84F2-C18EB1BB7B9F}" type="presParOf" srcId="{D962DD72-71F8-4174-8A9D-4791F0E0A32A}" destId="{A7A88B9A-6796-4B33-8DDA-D85FB3E852E8}" srcOrd="6" destOrd="0" presId="urn:microsoft.com/office/officeart/2008/layout/VerticalCurvedList"/>
    <dgm:cxn modelId="{2C4EF20E-B2E2-401D-8428-3FE627F1AFCA}" type="presParOf" srcId="{A7A88B9A-6796-4B33-8DDA-D85FB3E852E8}" destId="{F99AA138-38EE-4D75-88A2-2FF1F2002C29}" srcOrd="0" destOrd="0" presId="urn:microsoft.com/office/officeart/2008/layout/VerticalCurvedList"/>
    <dgm:cxn modelId="{0ADE9092-D08B-49B4-AFF9-70C8DE12E5CA}" type="presParOf" srcId="{D962DD72-71F8-4174-8A9D-4791F0E0A32A}" destId="{CCAE850D-0263-4329-ACA3-D568F42BEC65}" srcOrd="7" destOrd="0" presId="urn:microsoft.com/office/officeart/2008/layout/VerticalCurvedList"/>
    <dgm:cxn modelId="{E88FB10E-B52F-450D-ACFC-766D7D5396B5}" type="presParOf" srcId="{D962DD72-71F8-4174-8A9D-4791F0E0A32A}" destId="{6008CC0B-419C-44BD-9B32-0440240E903D}" srcOrd="8" destOrd="0" presId="urn:microsoft.com/office/officeart/2008/layout/VerticalCurvedList"/>
    <dgm:cxn modelId="{9BCB5645-AF08-4267-BA66-444F211295DE}" type="presParOf" srcId="{6008CC0B-419C-44BD-9B32-0440240E903D}" destId="{6F91D674-51CA-4EEC-90F2-E7459A0964A5}" srcOrd="0" destOrd="0" presId="urn:microsoft.com/office/officeart/2008/layout/VerticalCurvedList"/>
    <dgm:cxn modelId="{55A216A8-4D09-4B0F-A0B8-7880E498BEFA}" type="presParOf" srcId="{D962DD72-71F8-4174-8A9D-4791F0E0A32A}" destId="{A52B0743-D298-4E4D-BAD9-531D7B892CED}" srcOrd="9" destOrd="0" presId="urn:microsoft.com/office/officeart/2008/layout/VerticalCurvedList"/>
    <dgm:cxn modelId="{3739F733-C474-4F27-B45B-AEEE43036957}" type="presParOf" srcId="{D962DD72-71F8-4174-8A9D-4791F0E0A32A}" destId="{7E6EED24-565E-45BB-9F0B-AF42313FA121}" srcOrd="10" destOrd="0" presId="urn:microsoft.com/office/officeart/2008/layout/VerticalCurvedList"/>
    <dgm:cxn modelId="{3706401D-0C9B-4103-A6CB-3179FFD177D7}" type="presParOf" srcId="{7E6EED24-565E-45BB-9F0B-AF42313FA121}" destId="{90C2687D-1A47-44F1-B675-808E4573B76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017054AC-2F4F-4B60-A6BB-E0285E7A884A}" type="doc">
      <dgm:prSet loTypeId="urn:microsoft.com/office/officeart/2005/8/layout/hierarchy3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E9A238E-85BE-44EB-8CAE-8567DFF3BB29}">
      <dgm:prSet phldrT="[Текст]" custT="1"/>
      <dgm:spPr/>
      <dgm:t>
        <a:bodyPr/>
        <a:lstStyle/>
        <a:p>
          <a:r>
            <a:rPr lang="ru-RU" sz="2800" b="1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центр наставничества -ГБПОУ РО «ВПК им. М.А. Шолохова»</a:t>
          </a:r>
          <a:endParaRPr lang="ru-RU" sz="2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3BE7E14-66B1-41A5-9D81-FE5B5CCC41E7}" type="parTrans" cxnId="{E46E63E9-1198-498E-BC9D-BCAD4BD63255}">
      <dgm:prSet/>
      <dgm:spPr/>
      <dgm:t>
        <a:bodyPr/>
        <a:lstStyle/>
        <a:p>
          <a:endParaRPr lang="ru-RU"/>
        </a:p>
      </dgm:t>
    </dgm:pt>
    <dgm:pt modelId="{A7E29097-7A25-46E1-86E4-CED7292D1BEF}" type="sibTrans" cxnId="{E46E63E9-1198-498E-BC9D-BCAD4BD63255}">
      <dgm:prSet/>
      <dgm:spPr/>
      <dgm:t>
        <a:bodyPr/>
        <a:lstStyle/>
        <a:p>
          <a:endParaRPr lang="ru-RU"/>
        </a:p>
      </dgm:t>
    </dgm:pt>
    <dgm:pt modelId="{AA02F3CE-5D92-43CD-B9D9-7D67C53F6A05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"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Каргинский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аграрно-технологический техникум имени В.Е. 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Теплухина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BEF52BA-F61C-49F0-96D1-168F8DCA689E}" type="parTrans" cxnId="{E1F54081-9B45-434C-A0D4-E084B8CF98B2}">
      <dgm:prSet/>
      <dgm:spPr/>
      <dgm:t>
        <a:bodyPr/>
        <a:lstStyle/>
        <a:p>
          <a:endParaRPr lang="ru-RU"/>
        </a:p>
      </dgm:t>
    </dgm:pt>
    <dgm:pt modelId="{028CC199-B407-44EB-BD11-0F6989370DCE}" type="sibTrans" cxnId="{E1F54081-9B45-434C-A0D4-E084B8CF98B2}">
      <dgm:prSet/>
      <dgm:spPr/>
      <dgm:t>
        <a:bodyPr/>
        <a:lstStyle/>
        <a:p>
          <a:endParaRPr lang="ru-RU"/>
        </a:p>
      </dgm:t>
    </dgm:pt>
    <dgm:pt modelId="{8ABF5C38-2B01-4D50-B996-39E3354F884D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Тарасовский многопрофильный техникум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1115B77-5C76-49E8-8CBD-064959CB8637}" type="parTrans" cxnId="{E7B9C691-C6D0-4DD2-99B1-175F78AC4E8E}">
      <dgm:prSet/>
      <dgm:spPr/>
      <dgm:t>
        <a:bodyPr/>
        <a:lstStyle/>
        <a:p>
          <a:endParaRPr lang="ru-RU"/>
        </a:p>
      </dgm:t>
    </dgm:pt>
    <dgm:pt modelId="{464CB226-5FF3-448E-B5B9-AC6117C1439A}" type="sibTrans" cxnId="{E7B9C691-C6D0-4DD2-99B1-175F78AC4E8E}">
      <dgm:prSet/>
      <dgm:spPr/>
      <dgm:t>
        <a:bodyPr/>
        <a:lstStyle/>
        <a:p>
          <a:endParaRPr lang="ru-RU"/>
        </a:p>
      </dgm:t>
    </dgm:pt>
    <dgm:pt modelId="{222AEAA4-CDC3-407C-BF2D-B617B30B4250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«Казанское аграрно-техническое профессиональное училище№ 97»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5C59025-2A83-453D-82FE-4AA33B954A82}" type="parTrans" cxnId="{6AE5E5DA-C9BC-4222-B453-619046E1606D}">
      <dgm:prSet/>
      <dgm:spPr/>
      <dgm:t>
        <a:bodyPr/>
        <a:lstStyle/>
        <a:p>
          <a:endParaRPr lang="ru-RU"/>
        </a:p>
      </dgm:t>
    </dgm:pt>
    <dgm:pt modelId="{AA60A6D6-B31B-4BAB-97FE-1B71A84D2BFA}" type="sibTrans" cxnId="{6AE5E5DA-C9BC-4222-B453-619046E1606D}">
      <dgm:prSet/>
      <dgm:spPr/>
      <dgm:t>
        <a:bodyPr/>
        <a:lstStyle/>
        <a:p>
          <a:endParaRPr lang="ru-RU"/>
        </a:p>
      </dgm:t>
    </dgm:pt>
    <dgm:pt modelId="{B4B56224-1D16-41BD-A672-235D9CE8628C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Митякинский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техникум 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агротехнологий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и питания»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E5A8D4-E6BE-4689-8569-7244292E3D18}" type="parTrans" cxnId="{EE98BB7F-8DE5-41C7-8031-822BBEA5CD0C}">
      <dgm:prSet/>
      <dgm:spPr/>
      <dgm:t>
        <a:bodyPr/>
        <a:lstStyle/>
        <a:p>
          <a:endParaRPr lang="ru-RU"/>
        </a:p>
      </dgm:t>
    </dgm:pt>
    <dgm:pt modelId="{5B05B387-7790-436B-9399-C43484F34481}" type="sibTrans" cxnId="{EE98BB7F-8DE5-41C7-8031-822BBEA5CD0C}">
      <dgm:prSet/>
      <dgm:spPr/>
      <dgm:t>
        <a:bodyPr/>
        <a:lstStyle/>
        <a:p>
          <a:endParaRPr lang="ru-RU"/>
        </a:p>
      </dgm:t>
    </dgm:pt>
    <dgm:pt modelId="{30E183CE-9447-4F5B-8B5E-10ED4403EE9F}">
      <dgm:prSet phldrT="[Текст]"/>
      <dgm:spPr/>
      <dgm:t>
        <a:bodyPr/>
        <a:lstStyle/>
        <a:p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</a:t>
          </a:r>
          <a:r>
            <a:rPr lang="ru-RU" b="1" dirty="0" err="1" smtClean="0">
              <a:latin typeface="Arial" panose="020B0604020202020204" pitchFamily="34" charset="0"/>
              <a:cs typeface="Arial" panose="020B0604020202020204" pitchFamily="34" charset="0"/>
            </a:rPr>
            <a:t>Чертковское</a:t>
          </a: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профессиональное училище№95»</a:t>
          </a:r>
          <a:endParaRPr lang="ru-RU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39B3CFA-BCEC-4D4F-AED2-5857A9A2BD25}" type="parTrans" cxnId="{FC83CE20-4651-4625-8C15-89FD92B67754}">
      <dgm:prSet/>
      <dgm:spPr/>
      <dgm:t>
        <a:bodyPr/>
        <a:lstStyle/>
        <a:p>
          <a:endParaRPr lang="ru-RU"/>
        </a:p>
      </dgm:t>
    </dgm:pt>
    <dgm:pt modelId="{0442C225-CDEA-46D7-B532-E505B393902E}" type="sibTrans" cxnId="{FC83CE20-4651-4625-8C15-89FD92B67754}">
      <dgm:prSet/>
      <dgm:spPr/>
      <dgm:t>
        <a:bodyPr/>
        <a:lstStyle/>
        <a:p>
          <a:endParaRPr lang="ru-RU"/>
        </a:p>
      </dgm:t>
    </dgm:pt>
    <dgm:pt modelId="{62884BB5-9900-44AF-83B3-C33F5FFC872A}" type="pres">
      <dgm:prSet presAssocID="{017054AC-2F4F-4B60-A6BB-E0285E7A884A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D28E6F9-9A46-4F82-AD19-3911749E30AE}" type="pres">
      <dgm:prSet presAssocID="{9E9A238E-85BE-44EB-8CAE-8567DFF3BB29}" presName="root" presStyleCnt="0"/>
      <dgm:spPr/>
    </dgm:pt>
    <dgm:pt modelId="{29D0AF59-F3C2-4894-81C8-6C79F5C08F5F}" type="pres">
      <dgm:prSet presAssocID="{9E9A238E-85BE-44EB-8CAE-8567DFF3BB29}" presName="rootComposite" presStyleCnt="0"/>
      <dgm:spPr/>
    </dgm:pt>
    <dgm:pt modelId="{73B9AAEC-6522-4EA0-AF7B-4A724667C72D}" type="pres">
      <dgm:prSet presAssocID="{9E9A238E-85BE-44EB-8CAE-8567DFF3BB29}" presName="rootText" presStyleLbl="node1" presStyleIdx="0" presStyleCnt="1" custScaleX="460639"/>
      <dgm:spPr/>
      <dgm:t>
        <a:bodyPr/>
        <a:lstStyle/>
        <a:p>
          <a:endParaRPr lang="ru-RU"/>
        </a:p>
      </dgm:t>
    </dgm:pt>
    <dgm:pt modelId="{06577359-F53A-4381-8A64-7275D1EAC63F}" type="pres">
      <dgm:prSet presAssocID="{9E9A238E-85BE-44EB-8CAE-8567DFF3BB29}" presName="rootConnector" presStyleLbl="node1" presStyleIdx="0" presStyleCnt="1"/>
      <dgm:spPr/>
      <dgm:t>
        <a:bodyPr/>
        <a:lstStyle/>
        <a:p>
          <a:endParaRPr lang="ru-RU"/>
        </a:p>
      </dgm:t>
    </dgm:pt>
    <dgm:pt modelId="{D8270AEA-5785-4034-A1A5-AB3D51C58CBF}" type="pres">
      <dgm:prSet presAssocID="{9E9A238E-85BE-44EB-8CAE-8567DFF3BB29}" presName="childShape" presStyleCnt="0"/>
      <dgm:spPr/>
    </dgm:pt>
    <dgm:pt modelId="{0C5CBCB5-1BF6-46B6-8CCD-2F22B3CBEBA5}" type="pres">
      <dgm:prSet presAssocID="{DBEF52BA-F61C-49F0-96D1-168F8DCA689E}" presName="Name13" presStyleLbl="parChTrans1D2" presStyleIdx="0" presStyleCnt="5"/>
      <dgm:spPr/>
      <dgm:t>
        <a:bodyPr/>
        <a:lstStyle/>
        <a:p>
          <a:endParaRPr lang="ru-RU"/>
        </a:p>
      </dgm:t>
    </dgm:pt>
    <dgm:pt modelId="{1AE14508-E377-4254-8B41-A5DD4D88A375}" type="pres">
      <dgm:prSet presAssocID="{AA02F3CE-5D92-43CD-B9D9-7D67C53F6A05}" presName="childText" presStyleLbl="bgAcc1" presStyleIdx="0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3CEB889-AB13-4181-93D4-2443BA54B2D2}" type="pres">
      <dgm:prSet presAssocID="{81115B77-5C76-49E8-8CBD-064959CB8637}" presName="Name13" presStyleLbl="parChTrans1D2" presStyleIdx="1" presStyleCnt="5"/>
      <dgm:spPr/>
      <dgm:t>
        <a:bodyPr/>
        <a:lstStyle/>
        <a:p>
          <a:endParaRPr lang="ru-RU"/>
        </a:p>
      </dgm:t>
    </dgm:pt>
    <dgm:pt modelId="{0A89AFC5-043E-4857-926C-EBFB3685A5EC}" type="pres">
      <dgm:prSet presAssocID="{8ABF5C38-2B01-4D50-B996-39E3354F884D}" presName="childText" presStyleLbl="bgAcc1" presStyleIdx="1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50CB99-A241-412D-B46D-A20BC8231701}" type="pres">
      <dgm:prSet presAssocID="{55C59025-2A83-453D-82FE-4AA33B954A82}" presName="Name13" presStyleLbl="parChTrans1D2" presStyleIdx="2" presStyleCnt="5"/>
      <dgm:spPr/>
      <dgm:t>
        <a:bodyPr/>
        <a:lstStyle/>
        <a:p>
          <a:endParaRPr lang="ru-RU"/>
        </a:p>
      </dgm:t>
    </dgm:pt>
    <dgm:pt modelId="{50FC7151-B5D0-418F-BA1E-9DB22929EF37}" type="pres">
      <dgm:prSet presAssocID="{222AEAA4-CDC3-407C-BF2D-B617B30B4250}" presName="childText" presStyleLbl="bgAcc1" presStyleIdx="2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8DC78E-CCC6-4FE5-9FBA-AA0806547C15}" type="pres">
      <dgm:prSet presAssocID="{48E5A8D4-E6BE-4689-8569-7244292E3D18}" presName="Name13" presStyleLbl="parChTrans1D2" presStyleIdx="3" presStyleCnt="5"/>
      <dgm:spPr/>
      <dgm:t>
        <a:bodyPr/>
        <a:lstStyle/>
        <a:p>
          <a:endParaRPr lang="ru-RU"/>
        </a:p>
      </dgm:t>
    </dgm:pt>
    <dgm:pt modelId="{C682BF33-2DCB-4FED-B937-36CB4BEC1CFB}" type="pres">
      <dgm:prSet presAssocID="{B4B56224-1D16-41BD-A672-235D9CE8628C}" presName="childText" presStyleLbl="bgAcc1" presStyleIdx="3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928A744-7C59-42C4-AB07-CC4730C3ED6E}" type="pres">
      <dgm:prSet presAssocID="{339B3CFA-BCEC-4D4F-AED2-5857A9A2BD25}" presName="Name13" presStyleLbl="parChTrans1D2" presStyleIdx="4" presStyleCnt="5"/>
      <dgm:spPr/>
      <dgm:t>
        <a:bodyPr/>
        <a:lstStyle/>
        <a:p>
          <a:endParaRPr lang="ru-RU"/>
        </a:p>
      </dgm:t>
    </dgm:pt>
    <dgm:pt modelId="{1407E25F-6515-4A76-862C-F82642A9FE59}" type="pres">
      <dgm:prSet presAssocID="{30E183CE-9447-4F5B-8B5E-10ED4403EE9F}" presName="childText" presStyleLbl="bgAcc1" presStyleIdx="4" presStyleCnt="5" custScaleX="48128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4E750D0-275F-4B44-9C3F-FD019812E85D}" type="presOf" srcId="{222AEAA4-CDC3-407C-BF2D-B617B30B4250}" destId="{50FC7151-B5D0-418F-BA1E-9DB22929EF37}" srcOrd="0" destOrd="0" presId="urn:microsoft.com/office/officeart/2005/8/layout/hierarchy3"/>
    <dgm:cxn modelId="{6AE5E5DA-C9BC-4222-B453-619046E1606D}" srcId="{9E9A238E-85BE-44EB-8CAE-8567DFF3BB29}" destId="{222AEAA4-CDC3-407C-BF2D-B617B30B4250}" srcOrd="2" destOrd="0" parTransId="{55C59025-2A83-453D-82FE-4AA33B954A82}" sibTransId="{AA60A6D6-B31B-4BAB-97FE-1B71A84D2BFA}"/>
    <dgm:cxn modelId="{8F269ABB-B6B3-49CA-A660-F281DE0E4AC6}" type="presOf" srcId="{8ABF5C38-2B01-4D50-B996-39E3354F884D}" destId="{0A89AFC5-043E-4857-926C-EBFB3685A5EC}" srcOrd="0" destOrd="0" presId="urn:microsoft.com/office/officeart/2005/8/layout/hierarchy3"/>
    <dgm:cxn modelId="{EE98BB7F-8DE5-41C7-8031-822BBEA5CD0C}" srcId="{9E9A238E-85BE-44EB-8CAE-8567DFF3BB29}" destId="{B4B56224-1D16-41BD-A672-235D9CE8628C}" srcOrd="3" destOrd="0" parTransId="{48E5A8D4-E6BE-4689-8569-7244292E3D18}" sibTransId="{5B05B387-7790-436B-9399-C43484F34481}"/>
    <dgm:cxn modelId="{B868D84E-CF9D-42A8-B623-057F5C81C6CB}" type="presOf" srcId="{017054AC-2F4F-4B60-A6BB-E0285E7A884A}" destId="{62884BB5-9900-44AF-83B3-C33F5FFC872A}" srcOrd="0" destOrd="0" presId="urn:microsoft.com/office/officeart/2005/8/layout/hierarchy3"/>
    <dgm:cxn modelId="{FD9155CC-1562-46C0-B500-8795484E6F48}" type="presOf" srcId="{AA02F3CE-5D92-43CD-B9D9-7D67C53F6A05}" destId="{1AE14508-E377-4254-8B41-A5DD4D88A375}" srcOrd="0" destOrd="0" presId="urn:microsoft.com/office/officeart/2005/8/layout/hierarchy3"/>
    <dgm:cxn modelId="{D55DE4FC-3046-4073-BA78-401C6DA43FF5}" type="presOf" srcId="{9E9A238E-85BE-44EB-8CAE-8567DFF3BB29}" destId="{06577359-F53A-4381-8A64-7275D1EAC63F}" srcOrd="1" destOrd="0" presId="urn:microsoft.com/office/officeart/2005/8/layout/hierarchy3"/>
    <dgm:cxn modelId="{3C4458B9-FBC3-4427-B88F-34FC95718393}" type="presOf" srcId="{48E5A8D4-E6BE-4689-8569-7244292E3D18}" destId="{1B8DC78E-CCC6-4FE5-9FBA-AA0806547C15}" srcOrd="0" destOrd="0" presId="urn:microsoft.com/office/officeart/2005/8/layout/hierarchy3"/>
    <dgm:cxn modelId="{C385731C-B063-4A63-8782-CDA9F9169FD1}" type="presOf" srcId="{81115B77-5C76-49E8-8CBD-064959CB8637}" destId="{D3CEB889-AB13-4181-93D4-2443BA54B2D2}" srcOrd="0" destOrd="0" presId="urn:microsoft.com/office/officeart/2005/8/layout/hierarchy3"/>
    <dgm:cxn modelId="{E7B9C691-C6D0-4DD2-99B1-175F78AC4E8E}" srcId="{9E9A238E-85BE-44EB-8CAE-8567DFF3BB29}" destId="{8ABF5C38-2B01-4D50-B996-39E3354F884D}" srcOrd="1" destOrd="0" parTransId="{81115B77-5C76-49E8-8CBD-064959CB8637}" sibTransId="{464CB226-5FF3-448E-B5B9-AC6117C1439A}"/>
    <dgm:cxn modelId="{FC83CE20-4651-4625-8C15-89FD92B67754}" srcId="{9E9A238E-85BE-44EB-8CAE-8567DFF3BB29}" destId="{30E183CE-9447-4F5B-8B5E-10ED4403EE9F}" srcOrd="4" destOrd="0" parTransId="{339B3CFA-BCEC-4D4F-AED2-5857A9A2BD25}" sibTransId="{0442C225-CDEA-46D7-B532-E505B393902E}"/>
    <dgm:cxn modelId="{3DF83083-748F-4619-A24A-4F65B2FA5474}" type="presOf" srcId="{B4B56224-1D16-41BD-A672-235D9CE8628C}" destId="{C682BF33-2DCB-4FED-B937-36CB4BEC1CFB}" srcOrd="0" destOrd="0" presId="urn:microsoft.com/office/officeart/2005/8/layout/hierarchy3"/>
    <dgm:cxn modelId="{24F61A43-9C59-4285-879A-C5E60AEA1E88}" type="presOf" srcId="{339B3CFA-BCEC-4D4F-AED2-5857A9A2BD25}" destId="{F928A744-7C59-42C4-AB07-CC4730C3ED6E}" srcOrd="0" destOrd="0" presId="urn:microsoft.com/office/officeart/2005/8/layout/hierarchy3"/>
    <dgm:cxn modelId="{305AE64E-54A7-489E-A208-18740185CFAD}" type="presOf" srcId="{55C59025-2A83-453D-82FE-4AA33B954A82}" destId="{A950CB99-A241-412D-B46D-A20BC8231701}" srcOrd="0" destOrd="0" presId="urn:microsoft.com/office/officeart/2005/8/layout/hierarchy3"/>
    <dgm:cxn modelId="{E46E63E9-1198-498E-BC9D-BCAD4BD63255}" srcId="{017054AC-2F4F-4B60-A6BB-E0285E7A884A}" destId="{9E9A238E-85BE-44EB-8CAE-8567DFF3BB29}" srcOrd="0" destOrd="0" parTransId="{53BE7E14-66B1-41A5-9D81-FE5B5CCC41E7}" sibTransId="{A7E29097-7A25-46E1-86E4-CED7292D1BEF}"/>
    <dgm:cxn modelId="{A1B7F833-A494-44A9-B7D4-CA4F816579EA}" type="presOf" srcId="{9E9A238E-85BE-44EB-8CAE-8567DFF3BB29}" destId="{73B9AAEC-6522-4EA0-AF7B-4A724667C72D}" srcOrd="0" destOrd="0" presId="urn:microsoft.com/office/officeart/2005/8/layout/hierarchy3"/>
    <dgm:cxn modelId="{D60A8170-74AC-41E3-AC39-E4768133DDFD}" type="presOf" srcId="{30E183CE-9447-4F5B-8B5E-10ED4403EE9F}" destId="{1407E25F-6515-4A76-862C-F82642A9FE59}" srcOrd="0" destOrd="0" presId="urn:microsoft.com/office/officeart/2005/8/layout/hierarchy3"/>
    <dgm:cxn modelId="{69142A3E-F69C-4C51-B506-6E71F9F2516D}" type="presOf" srcId="{DBEF52BA-F61C-49F0-96D1-168F8DCA689E}" destId="{0C5CBCB5-1BF6-46B6-8CCD-2F22B3CBEBA5}" srcOrd="0" destOrd="0" presId="urn:microsoft.com/office/officeart/2005/8/layout/hierarchy3"/>
    <dgm:cxn modelId="{E1F54081-9B45-434C-A0D4-E084B8CF98B2}" srcId="{9E9A238E-85BE-44EB-8CAE-8567DFF3BB29}" destId="{AA02F3CE-5D92-43CD-B9D9-7D67C53F6A05}" srcOrd="0" destOrd="0" parTransId="{DBEF52BA-F61C-49F0-96D1-168F8DCA689E}" sibTransId="{028CC199-B407-44EB-BD11-0F6989370DCE}"/>
    <dgm:cxn modelId="{28B2ED52-5834-4A3E-83E3-616CCA5CF923}" type="presParOf" srcId="{62884BB5-9900-44AF-83B3-C33F5FFC872A}" destId="{4D28E6F9-9A46-4F82-AD19-3911749E30AE}" srcOrd="0" destOrd="0" presId="urn:microsoft.com/office/officeart/2005/8/layout/hierarchy3"/>
    <dgm:cxn modelId="{EE22421E-106B-4CFE-94AF-972AFC89A9D8}" type="presParOf" srcId="{4D28E6F9-9A46-4F82-AD19-3911749E30AE}" destId="{29D0AF59-F3C2-4894-81C8-6C79F5C08F5F}" srcOrd="0" destOrd="0" presId="urn:microsoft.com/office/officeart/2005/8/layout/hierarchy3"/>
    <dgm:cxn modelId="{92B27E54-FC78-4590-A6E1-C3C119A1281D}" type="presParOf" srcId="{29D0AF59-F3C2-4894-81C8-6C79F5C08F5F}" destId="{73B9AAEC-6522-4EA0-AF7B-4A724667C72D}" srcOrd="0" destOrd="0" presId="urn:microsoft.com/office/officeart/2005/8/layout/hierarchy3"/>
    <dgm:cxn modelId="{DAB0B94B-0562-452A-8307-A2A12A47FEA7}" type="presParOf" srcId="{29D0AF59-F3C2-4894-81C8-6C79F5C08F5F}" destId="{06577359-F53A-4381-8A64-7275D1EAC63F}" srcOrd="1" destOrd="0" presId="urn:microsoft.com/office/officeart/2005/8/layout/hierarchy3"/>
    <dgm:cxn modelId="{152EE313-0372-4AF1-A168-9040A5020A5E}" type="presParOf" srcId="{4D28E6F9-9A46-4F82-AD19-3911749E30AE}" destId="{D8270AEA-5785-4034-A1A5-AB3D51C58CBF}" srcOrd="1" destOrd="0" presId="urn:microsoft.com/office/officeart/2005/8/layout/hierarchy3"/>
    <dgm:cxn modelId="{7665CEAC-DF30-4DC4-B8B2-36B9CFD79002}" type="presParOf" srcId="{D8270AEA-5785-4034-A1A5-AB3D51C58CBF}" destId="{0C5CBCB5-1BF6-46B6-8CCD-2F22B3CBEBA5}" srcOrd="0" destOrd="0" presId="urn:microsoft.com/office/officeart/2005/8/layout/hierarchy3"/>
    <dgm:cxn modelId="{514895CD-F681-4600-ABC8-45966F7F6ABB}" type="presParOf" srcId="{D8270AEA-5785-4034-A1A5-AB3D51C58CBF}" destId="{1AE14508-E377-4254-8B41-A5DD4D88A375}" srcOrd="1" destOrd="0" presId="urn:microsoft.com/office/officeart/2005/8/layout/hierarchy3"/>
    <dgm:cxn modelId="{FB76FF20-6871-42D1-9A9E-C718E2C0C84E}" type="presParOf" srcId="{D8270AEA-5785-4034-A1A5-AB3D51C58CBF}" destId="{D3CEB889-AB13-4181-93D4-2443BA54B2D2}" srcOrd="2" destOrd="0" presId="urn:microsoft.com/office/officeart/2005/8/layout/hierarchy3"/>
    <dgm:cxn modelId="{C469656C-C65A-4C19-8510-6A60AD459A2F}" type="presParOf" srcId="{D8270AEA-5785-4034-A1A5-AB3D51C58CBF}" destId="{0A89AFC5-043E-4857-926C-EBFB3685A5EC}" srcOrd="3" destOrd="0" presId="urn:microsoft.com/office/officeart/2005/8/layout/hierarchy3"/>
    <dgm:cxn modelId="{9BFB734B-E91D-4C48-B5B3-D382A4115AB6}" type="presParOf" srcId="{D8270AEA-5785-4034-A1A5-AB3D51C58CBF}" destId="{A950CB99-A241-412D-B46D-A20BC8231701}" srcOrd="4" destOrd="0" presId="urn:microsoft.com/office/officeart/2005/8/layout/hierarchy3"/>
    <dgm:cxn modelId="{E4A5AC8C-D4DF-40BE-B592-BBC7B01FD703}" type="presParOf" srcId="{D8270AEA-5785-4034-A1A5-AB3D51C58CBF}" destId="{50FC7151-B5D0-418F-BA1E-9DB22929EF37}" srcOrd="5" destOrd="0" presId="urn:microsoft.com/office/officeart/2005/8/layout/hierarchy3"/>
    <dgm:cxn modelId="{DF7DDD32-74C0-493C-99F6-3D3AC4B41864}" type="presParOf" srcId="{D8270AEA-5785-4034-A1A5-AB3D51C58CBF}" destId="{1B8DC78E-CCC6-4FE5-9FBA-AA0806547C15}" srcOrd="6" destOrd="0" presId="urn:microsoft.com/office/officeart/2005/8/layout/hierarchy3"/>
    <dgm:cxn modelId="{95F9862A-C64C-4807-A1AD-AECA72C95EBD}" type="presParOf" srcId="{D8270AEA-5785-4034-A1A5-AB3D51C58CBF}" destId="{C682BF33-2DCB-4FED-B937-36CB4BEC1CFB}" srcOrd="7" destOrd="0" presId="urn:microsoft.com/office/officeart/2005/8/layout/hierarchy3"/>
    <dgm:cxn modelId="{48D388E1-4A49-4D56-BD05-48503E84C08A}" type="presParOf" srcId="{D8270AEA-5785-4034-A1A5-AB3D51C58CBF}" destId="{F928A744-7C59-42C4-AB07-CC4730C3ED6E}" srcOrd="8" destOrd="0" presId="urn:microsoft.com/office/officeart/2005/8/layout/hierarchy3"/>
    <dgm:cxn modelId="{1AB9D4EE-1F6D-4F68-B568-960B17363C2A}" type="presParOf" srcId="{D8270AEA-5785-4034-A1A5-AB3D51C58CBF}" destId="{1407E25F-6515-4A76-862C-F82642A9FE59}" srcOrd="9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458755B6-A782-4D79-95D0-F24116456BEC}" type="doc">
      <dgm:prSet loTypeId="urn:microsoft.com/office/officeart/2005/8/layout/radial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E237EAD-0E24-4501-8ADE-5921A9C91563}">
      <dgm:prSet phldrT="[Текст]" custT="1"/>
      <dgm:spPr/>
      <dgm:t>
        <a:bodyPr/>
        <a:lstStyle/>
        <a:p>
          <a:r>
            <a:rPr lang="ru-RU" sz="2000" b="1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центр наставничества</a:t>
          </a:r>
          <a:endParaRPr lang="ru-RU" sz="20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BB09E64-5D17-45A8-B9CB-5617D581F2EC}" type="parTrans" cxnId="{036F06F8-6798-457F-B22D-B47C020B461D}">
      <dgm:prSet/>
      <dgm:spPr/>
      <dgm:t>
        <a:bodyPr/>
        <a:lstStyle/>
        <a:p>
          <a:endParaRPr lang="ru-RU"/>
        </a:p>
      </dgm:t>
    </dgm:pt>
    <dgm:pt modelId="{56B82A49-EFBE-425F-99B9-90D66C532E76}" type="sibTrans" cxnId="{036F06F8-6798-457F-B22D-B47C020B461D}">
      <dgm:prSet/>
      <dgm:spPr/>
      <dgm:t>
        <a:bodyPr/>
        <a:lstStyle/>
        <a:p>
          <a:endParaRPr lang="ru-RU"/>
        </a:p>
      </dgm:t>
    </dgm:pt>
    <dgm:pt modelId="{07FDAA5E-14C2-4BA9-8395-04E13D1BE821}">
      <dgm:prSet phldrT="[Текст]"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Сборник «Лучшие практики наставничества»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8B0FFA-9AF1-4466-A801-8F39C59F5E95}" type="parTrans" cxnId="{613D5B9A-8B33-4B34-BDB9-D543E4092746}">
      <dgm:prSet/>
      <dgm:spPr/>
      <dgm:t>
        <a:bodyPr/>
        <a:lstStyle/>
        <a:p>
          <a:endParaRPr lang="ru-RU"/>
        </a:p>
      </dgm:t>
    </dgm:pt>
    <dgm:pt modelId="{E00E224C-8869-40A5-A002-502EE2DEC9FC}" type="sibTrans" cxnId="{613D5B9A-8B33-4B34-BDB9-D543E4092746}">
      <dgm:prSet/>
      <dgm:spPr/>
      <dgm:t>
        <a:bodyPr/>
        <a:lstStyle/>
        <a:p>
          <a:endParaRPr lang="ru-RU"/>
        </a:p>
      </dgm:t>
    </dgm:pt>
    <dgm:pt modelId="{65042E30-54AD-4565-BD43-D22E7A37FA32}">
      <dgm:prSet phldrT="[Текст]"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Круглый стол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26B92E-24DF-42E8-B019-34DADB57EAB0}" type="parTrans" cxnId="{BD1E90FA-2209-45CE-8B2B-56676BBBA657}">
      <dgm:prSet/>
      <dgm:spPr/>
      <dgm:t>
        <a:bodyPr/>
        <a:lstStyle/>
        <a:p>
          <a:endParaRPr lang="ru-RU"/>
        </a:p>
      </dgm:t>
    </dgm:pt>
    <dgm:pt modelId="{2CF19CE6-AC0F-4093-91A9-6EDF5B6D03F2}" type="sibTrans" cxnId="{BD1E90FA-2209-45CE-8B2B-56676BBBA657}">
      <dgm:prSet/>
      <dgm:spPr/>
      <dgm:t>
        <a:bodyPr/>
        <a:lstStyle/>
        <a:p>
          <a:endParaRPr lang="ru-RU"/>
        </a:p>
      </dgm:t>
    </dgm:pt>
    <dgm:pt modelId="{B23EE95F-7DCA-4E28-A6DC-8DD3F9EF46CD}">
      <dgm:prSet phldrT="[Текст]" custT="1"/>
      <dgm:spPr/>
      <dgm:t>
        <a:bodyPr/>
        <a:lstStyle/>
        <a:p>
          <a:r>
            <a:rPr lang="ru-RU" sz="18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Организационные совещания, </a:t>
          </a:r>
          <a:r>
            <a:rPr lang="ru-RU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вебинары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FD831B-A6C3-43D7-B7EC-82873730785C}" type="parTrans" cxnId="{B6F9463A-B7F8-4BF1-B87C-E1FA63EFBE90}">
      <dgm:prSet/>
      <dgm:spPr/>
      <dgm:t>
        <a:bodyPr/>
        <a:lstStyle/>
        <a:p>
          <a:endParaRPr lang="ru-RU"/>
        </a:p>
      </dgm:t>
    </dgm:pt>
    <dgm:pt modelId="{9C2E5FAC-285E-4DEC-BB7F-B6415E500092}" type="sibTrans" cxnId="{B6F9463A-B7F8-4BF1-B87C-E1FA63EFBE90}">
      <dgm:prSet/>
      <dgm:spPr/>
      <dgm:t>
        <a:bodyPr/>
        <a:lstStyle/>
        <a:p>
          <a:endParaRPr lang="ru-RU"/>
        </a:p>
      </dgm:t>
    </dgm:pt>
    <dgm:pt modelId="{F8D2D869-9182-48C9-8325-5E00726077B7}">
      <dgm:prSet phldrT="[Текст]" custT="1"/>
      <dgm:spPr/>
      <dgm:t>
        <a:bodyPr/>
        <a:lstStyle/>
        <a:p>
          <a:r>
            <a:rPr lang="en-US" sz="1800" dirty="0" err="1" smtClean="0">
              <a:latin typeface="Arial" panose="020B0604020202020204" pitchFamily="34" charset="0"/>
              <a:cs typeface="Arial" panose="020B0604020202020204" pitchFamily="34" charset="0"/>
            </a:rPr>
            <a:t>Mentory</a:t>
          </a:r>
          <a:r>
            <a:rPr lang="en-US" sz="1800" dirty="0" smtClean="0">
              <a:latin typeface="Arial" panose="020B0604020202020204" pitchFamily="34" charset="0"/>
              <a:cs typeface="Arial" panose="020B0604020202020204" pitchFamily="34" charset="0"/>
            </a:rPr>
            <a:t> fest</a:t>
          </a:r>
          <a:endParaRPr lang="ru-RU" sz="18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415017-43CB-4200-8464-34C12B040A7D}" type="parTrans" cxnId="{CF1993A9-44EC-4B78-A9A8-E1FE95B46980}">
      <dgm:prSet/>
      <dgm:spPr/>
      <dgm:t>
        <a:bodyPr/>
        <a:lstStyle/>
        <a:p>
          <a:endParaRPr lang="ru-RU"/>
        </a:p>
      </dgm:t>
    </dgm:pt>
    <dgm:pt modelId="{DE407C82-C1D0-4808-A05D-563032C18E25}" type="sibTrans" cxnId="{CF1993A9-44EC-4B78-A9A8-E1FE95B46980}">
      <dgm:prSet/>
      <dgm:spPr/>
      <dgm:t>
        <a:bodyPr/>
        <a:lstStyle/>
        <a:p>
          <a:endParaRPr lang="ru-RU"/>
        </a:p>
      </dgm:t>
    </dgm:pt>
    <dgm:pt modelId="{2D3BADE5-E7D2-4E64-9FF2-BA44F80F8070}" type="pres">
      <dgm:prSet presAssocID="{458755B6-A782-4D79-95D0-F24116456BE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B8AA28F-DCAF-43E7-966D-6D203B2F451A}" type="pres">
      <dgm:prSet presAssocID="{DE237EAD-0E24-4501-8ADE-5921A9C91563}" presName="centerShape" presStyleLbl="node0" presStyleIdx="0" presStyleCnt="1" custScaleX="170149" custScaleY="141992"/>
      <dgm:spPr/>
      <dgm:t>
        <a:bodyPr/>
        <a:lstStyle/>
        <a:p>
          <a:endParaRPr lang="ru-RU"/>
        </a:p>
      </dgm:t>
    </dgm:pt>
    <dgm:pt modelId="{C45EF856-9DC5-490E-8C0D-888B0D4B3FBA}" type="pres">
      <dgm:prSet presAssocID="{07FDAA5E-14C2-4BA9-8395-04E13D1BE821}" presName="node" presStyleLbl="node1" presStyleIdx="0" presStyleCnt="4" custScaleX="254762" custScaleY="1411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A240D24-1E17-48E2-BC02-B9C5D96B11BE}" type="pres">
      <dgm:prSet presAssocID="{07FDAA5E-14C2-4BA9-8395-04E13D1BE821}" presName="dummy" presStyleCnt="0"/>
      <dgm:spPr/>
    </dgm:pt>
    <dgm:pt modelId="{AEE88D29-3955-4BFB-8D89-E5A90F8E4CFC}" type="pres">
      <dgm:prSet presAssocID="{E00E224C-8869-40A5-A002-502EE2DEC9FC}" presName="sibTrans" presStyleLbl="sibTrans2D1" presStyleIdx="0" presStyleCnt="4" custScaleX="112794" custScaleY="106651"/>
      <dgm:spPr/>
      <dgm:t>
        <a:bodyPr/>
        <a:lstStyle/>
        <a:p>
          <a:endParaRPr lang="ru-RU"/>
        </a:p>
      </dgm:t>
    </dgm:pt>
    <dgm:pt modelId="{088ADAE6-15B8-42D2-95D0-0ADD3734DD5F}" type="pres">
      <dgm:prSet presAssocID="{65042E30-54AD-4565-BD43-D22E7A37FA32}" presName="node" presStyleLbl="node1" presStyleIdx="1" presStyleCnt="4" custScaleX="128887" custScaleY="1373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27C4A6-7F19-475C-AF28-E2503EEE6E19}" type="pres">
      <dgm:prSet presAssocID="{65042E30-54AD-4565-BD43-D22E7A37FA32}" presName="dummy" presStyleCnt="0"/>
      <dgm:spPr/>
    </dgm:pt>
    <dgm:pt modelId="{008C57A9-97AC-43B1-BEEC-4CDB5443CA68}" type="pres">
      <dgm:prSet presAssocID="{2CF19CE6-AC0F-4093-91A9-6EDF5B6D03F2}" presName="sibTrans" presStyleLbl="sibTrans2D1" presStyleIdx="1" presStyleCnt="4" custScaleX="114008" custScaleY="109842"/>
      <dgm:spPr/>
      <dgm:t>
        <a:bodyPr/>
        <a:lstStyle/>
        <a:p>
          <a:endParaRPr lang="ru-RU"/>
        </a:p>
      </dgm:t>
    </dgm:pt>
    <dgm:pt modelId="{E2BAC41D-5F78-4F4E-B265-EE68953E2E48}" type="pres">
      <dgm:prSet presAssocID="{B23EE95F-7DCA-4E28-A6DC-8DD3F9EF46CD}" presName="node" presStyleLbl="node1" presStyleIdx="2" presStyleCnt="4" custScaleX="277764" custScaleY="144689" custRadScaleRad="100430" custRadScaleInc="-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300B66-3BF1-4DA6-AC2D-ED15EAF3D94C}" type="pres">
      <dgm:prSet presAssocID="{B23EE95F-7DCA-4E28-A6DC-8DD3F9EF46CD}" presName="dummy" presStyleCnt="0"/>
      <dgm:spPr/>
    </dgm:pt>
    <dgm:pt modelId="{9F9DB098-F5C8-4DB4-8A75-F90ADF8E12A5}" type="pres">
      <dgm:prSet presAssocID="{9C2E5FAC-285E-4DEC-BB7F-B6415E500092}" presName="sibTrans" presStyleLbl="sibTrans2D1" presStyleIdx="2" presStyleCnt="4" custScaleX="116231" custScaleY="109842"/>
      <dgm:spPr/>
      <dgm:t>
        <a:bodyPr/>
        <a:lstStyle/>
        <a:p>
          <a:endParaRPr lang="ru-RU"/>
        </a:p>
      </dgm:t>
    </dgm:pt>
    <dgm:pt modelId="{58638CA3-EB19-4D69-B8EB-5176DA0B9C8E}" type="pres">
      <dgm:prSet presAssocID="{F8D2D869-9182-48C9-8325-5E00726077B7}" presName="node" presStyleLbl="node1" presStyleIdx="3" presStyleCnt="4" custScaleX="135792" custScaleY="13838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113ED6-42C5-4060-9C66-7B91C138430B}" type="pres">
      <dgm:prSet presAssocID="{F8D2D869-9182-48C9-8325-5E00726077B7}" presName="dummy" presStyleCnt="0"/>
      <dgm:spPr/>
    </dgm:pt>
    <dgm:pt modelId="{A2A6D87D-2B6D-41ED-80EC-27A1E54AB1BC}" type="pres">
      <dgm:prSet presAssocID="{DE407C82-C1D0-4808-A05D-563032C18E25}" presName="sibTrans" presStyleLbl="sibTrans2D1" presStyleIdx="3" presStyleCnt="4" custScaleX="112794" custScaleY="103215"/>
      <dgm:spPr/>
      <dgm:t>
        <a:bodyPr/>
        <a:lstStyle/>
        <a:p>
          <a:endParaRPr lang="ru-RU"/>
        </a:p>
      </dgm:t>
    </dgm:pt>
  </dgm:ptLst>
  <dgm:cxnLst>
    <dgm:cxn modelId="{41948AA2-930F-4DBB-A050-545F93913FD8}" type="presOf" srcId="{B23EE95F-7DCA-4E28-A6DC-8DD3F9EF46CD}" destId="{E2BAC41D-5F78-4F4E-B265-EE68953E2E48}" srcOrd="0" destOrd="0" presId="urn:microsoft.com/office/officeart/2005/8/layout/radial6"/>
    <dgm:cxn modelId="{BD61C2B4-0111-4E65-AA0E-BDA4651B962A}" type="presOf" srcId="{2CF19CE6-AC0F-4093-91A9-6EDF5B6D03F2}" destId="{008C57A9-97AC-43B1-BEEC-4CDB5443CA68}" srcOrd="0" destOrd="0" presId="urn:microsoft.com/office/officeart/2005/8/layout/radial6"/>
    <dgm:cxn modelId="{57A723BB-1038-479F-8A4E-A4E6AB717B41}" type="presOf" srcId="{9C2E5FAC-285E-4DEC-BB7F-B6415E500092}" destId="{9F9DB098-F5C8-4DB4-8A75-F90ADF8E12A5}" srcOrd="0" destOrd="0" presId="urn:microsoft.com/office/officeart/2005/8/layout/radial6"/>
    <dgm:cxn modelId="{3EE85FC1-3F1A-4A7E-A801-245225FD1552}" type="presOf" srcId="{07FDAA5E-14C2-4BA9-8395-04E13D1BE821}" destId="{C45EF856-9DC5-490E-8C0D-888B0D4B3FBA}" srcOrd="0" destOrd="0" presId="urn:microsoft.com/office/officeart/2005/8/layout/radial6"/>
    <dgm:cxn modelId="{036F06F8-6798-457F-B22D-B47C020B461D}" srcId="{458755B6-A782-4D79-95D0-F24116456BEC}" destId="{DE237EAD-0E24-4501-8ADE-5921A9C91563}" srcOrd="0" destOrd="0" parTransId="{1BB09E64-5D17-45A8-B9CB-5617D581F2EC}" sibTransId="{56B82A49-EFBE-425F-99B9-90D66C532E76}"/>
    <dgm:cxn modelId="{FFE84613-D173-447D-A488-EDBBE4409712}" type="presOf" srcId="{E00E224C-8869-40A5-A002-502EE2DEC9FC}" destId="{AEE88D29-3955-4BFB-8D89-E5A90F8E4CFC}" srcOrd="0" destOrd="0" presId="urn:microsoft.com/office/officeart/2005/8/layout/radial6"/>
    <dgm:cxn modelId="{B6F9463A-B7F8-4BF1-B87C-E1FA63EFBE90}" srcId="{DE237EAD-0E24-4501-8ADE-5921A9C91563}" destId="{B23EE95F-7DCA-4E28-A6DC-8DD3F9EF46CD}" srcOrd="2" destOrd="0" parTransId="{CAFD831B-A6C3-43D7-B7EC-82873730785C}" sibTransId="{9C2E5FAC-285E-4DEC-BB7F-B6415E500092}"/>
    <dgm:cxn modelId="{68A607F8-28E0-4484-9489-87B50C98A792}" type="presOf" srcId="{65042E30-54AD-4565-BD43-D22E7A37FA32}" destId="{088ADAE6-15B8-42D2-95D0-0ADD3734DD5F}" srcOrd="0" destOrd="0" presId="urn:microsoft.com/office/officeart/2005/8/layout/radial6"/>
    <dgm:cxn modelId="{AC9F7406-94F7-4D5B-8953-3C933DC586DA}" type="presOf" srcId="{458755B6-A782-4D79-95D0-F24116456BEC}" destId="{2D3BADE5-E7D2-4E64-9FF2-BA44F80F8070}" srcOrd="0" destOrd="0" presId="urn:microsoft.com/office/officeart/2005/8/layout/radial6"/>
    <dgm:cxn modelId="{BD1E90FA-2209-45CE-8B2B-56676BBBA657}" srcId="{DE237EAD-0E24-4501-8ADE-5921A9C91563}" destId="{65042E30-54AD-4565-BD43-D22E7A37FA32}" srcOrd="1" destOrd="0" parTransId="{0B26B92E-24DF-42E8-B019-34DADB57EAB0}" sibTransId="{2CF19CE6-AC0F-4093-91A9-6EDF5B6D03F2}"/>
    <dgm:cxn modelId="{3013C4AD-D635-4ED7-9E8C-2DB10482F889}" type="presOf" srcId="{DE407C82-C1D0-4808-A05D-563032C18E25}" destId="{A2A6D87D-2B6D-41ED-80EC-27A1E54AB1BC}" srcOrd="0" destOrd="0" presId="urn:microsoft.com/office/officeart/2005/8/layout/radial6"/>
    <dgm:cxn modelId="{ECAD9DD7-03D1-4E7C-B05E-6F359535E802}" type="presOf" srcId="{F8D2D869-9182-48C9-8325-5E00726077B7}" destId="{58638CA3-EB19-4D69-B8EB-5176DA0B9C8E}" srcOrd="0" destOrd="0" presId="urn:microsoft.com/office/officeart/2005/8/layout/radial6"/>
    <dgm:cxn modelId="{8D6DE547-308D-47FB-8180-5E9C6033F762}" type="presOf" srcId="{DE237EAD-0E24-4501-8ADE-5921A9C91563}" destId="{EB8AA28F-DCAF-43E7-966D-6D203B2F451A}" srcOrd="0" destOrd="0" presId="urn:microsoft.com/office/officeart/2005/8/layout/radial6"/>
    <dgm:cxn modelId="{CF1993A9-44EC-4B78-A9A8-E1FE95B46980}" srcId="{DE237EAD-0E24-4501-8ADE-5921A9C91563}" destId="{F8D2D869-9182-48C9-8325-5E00726077B7}" srcOrd="3" destOrd="0" parTransId="{DD415017-43CB-4200-8464-34C12B040A7D}" sibTransId="{DE407C82-C1D0-4808-A05D-563032C18E25}"/>
    <dgm:cxn modelId="{613D5B9A-8B33-4B34-BDB9-D543E4092746}" srcId="{DE237EAD-0E24-4501-8ADE-5921A9C91563}" destId="{07FDAA5E-14C2-4BA9-8395-04E13D1BE821}" srcOrd="0" destOrd="0" parTransId="{3F8B0FFA-9AF1-4466-A801-8F39C59F5E95}" sibTransId="{E00E224C-8869-40A5-A002-502EE2DEC9FC}"/>
    <dgm:cxn modelId="{D57774E2-5A14-490B-BB4F-C90FC1B48DF0}" type="presParOf" srcId="{2D3BADE5-E7D2-4E64-9FF2-BA44F80F8070}" destId="{EB8AA28F-DCAF-43E7-966D-6D203B2F451A}" srcOrd="0" destOrd="0" presId="urn:microsoft.com/office/officeart/2005/8/layout/radial6"/>
    <dgm:cxn modelId="{3534623E-991F-4661-8E18-72FABC779B52}" type="presParOf" srcId="{2D3BADE5-E7D2-4E64-9FF2-BA44F80F8070}" destId="{C45EF856-9DC5-490E-8C0D-888B0D4B3FBA}" srcOrd="1" destOrd="0" presId="urn:microsoft.com/office/officeart/2005/8/layout/radial6"/>
    <dgm:cxn modelId="{6DDF3F30-7A30-4B7C-81B4-BA7EC5210467}" type="presParOf" srcId="{2D3BADE5-E7D2-4E64-9FF2-BA44F80F8070}" destId="{7A240D24-1E17-48E2-BC02-B9C5D96B11BE}" srcOrd="2" destOrd="0" presId="urn:microsoft.com/office/officeart/2005/8/layout/radial6"/>
    <dgm:cxn modelId="{4B5C8416-3C86-4C3D-9082-3EA688E06491}" type="presParOf" srcId="{2D3BADE5-E7D2-4E64-9FF2-BA44F80F8070}" destId="{AEE88D29-3955-4BFB-8D89-E5A90F8E4CFC}" srcOrd="3" destOrd="0" presId="urn:microsoft.com/office/officeart/2005/8/layout/radial6"/>
    <dgm:cxn modelId="{8F1BC919-B950-483B-84A6-7FD2D5425FA8}" type="presParOf" srcId="{2D3BADE5-E7D2-4E64-9FF2-BA44F80F8070}" destId="{088ADAE6-15B8-42D2-95D0-0ADD3734DD5F}" srcOrd="4" destOrd="0" presId="urn:microsoft.com/office/officeart/2005/8/layout/radial6"/>
    <dgm:cxn modelId="{33839177-1885-4382-8422-851BAA0BB4BD}" type="presParOf" srcId="{2D3BADE5-E7D2-4E64-9FF2-BA44F80F8070}" destId="{9A27C4A6-7F19-475C-AF28-E2503EEE6E19}" srcOrd="5" destOrd="0" presId="urn:microsoft.com/office/officeart/2005/8/layout/radial6"/>
    <dgm:cxn modelId="{C3314EF0-053C-4504-9A63-6FF1964ABEA8}" type="presParOf" srcId="{2D3BADE5-E7D2-4E64-9FF2-BA44F80F8070}" destId="{008C57A9-97AC-43B1-BEEC-4CDB5443CA68}" srcOrd="6" destOrd="0" presId="urn:microsoft.com/office/officeart/2005/8/layout/radial6"/>
    <dgm:cxn modelId="{6DDB4D60-977C-4C32-B7A6-78AB54AA4E57}" type="presParOf" srcId="{2D3BADE5-E7D2-4E64-9FF2-BA44F80F8070}" destId="{E2BAC41D-5F78-4F4E-B265-EE68953E2E48}" srcOrd="7" destOrd="0" presId="urn:microsoft.com/office/officeart/2005/8/layout/radial6"/>
    <dgm:cxn modelId="{4C804DCE-14A4-4A5F-B122-6F54E84597CA}" type="presParOf" srcId="{2D3BADE5-E7D2-4E64-9FF2-BA44F80F8070}" destId="{CE300B66-3BF1-4DA6-AC2D-ED15EAF3D94C}" srcOrd="8" destOrd="0" presId="urn:microsoft.com/office/officeart/2005/8/layout/radial6"/>
    <dgm:cxn modelId="{4111053B-4906-476C-889E-3E19FB5000BD}" type="presParOf" srcId="{2D3BADE5-E7D2-4E64-9FF2-BA44F80F8070}" destId="{9F9DB098-F5C8-4DB4-8A75-F90ADF8E12A5}" srcOrd="9" destOrd="0" presId="urn:microsoft.com/office/officeart/2005/8/layout/radial6"/>
    <dgm:cxn modelId="{08B41345-54DD-4EDC-A9DE-312E80EEF5F2}" type="presParOf" srcId="{2D3BADE5-E7D2-4E64-9FF2-BA44F80F8070}" destId="{58638CA3-EB19-4D69-B8EB-5176DA0B9C8E}" srcOrd="10" destOrd="0" presId="urn:microsoft.com/office/officeart/2005/8/layout/radial6"/>
    <dgm:cxn modelId="{9A251A3E-13E9-448F-8834-3264CC07EFA9}" type="presParOf" srcId="{2D3BADE5-E7D2-4E64-9FF2-BA44F80F8070}" destId="{A9113ED6-42C5-4060-9C66-7B91C138430B}" srcOrd="11" destOrd="0" presId="urn:microsoft.com/office/officeart/2005/8/layout/radial6"/>
    <dgm:cxn modelId="{9176251E-1219-4AB0-8397-9D3E37167D8D}" type="presParOf" srcId="{2D3BADE5-E7D2-4E64-9FF2-BA44F80F8070}" destId="{A2A6D87D-2B6D-41ED-80EC-27A1E54AB1BC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34ABA52-1FD1-44A7-98EC-1F250FCC39A8}" type="doc">
      <dgm:prSet loTypeId="urn:microsoft.com/office/officeart/2005/8/layout/vList6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6CB9E2-F765-4517-A857-E50E1F1058A6}">
      <dgm:prSet/>
      <dgm:spPr/>
      <dgm:t>
        <a:bodyPr/>
        <a:lstStyle/>
        <a:p>
          <a:pPr rtl="0"/>
          <a:r>
            <a:rPr lang="ru-RU" dirty="0" smtClean="0"/>
            <a:t>Механизм  достижения цели</a:t>
          </a:r>
          <a:endParaRPr lang="ru-RU" dirty="0"/>
        </a:p>
      </dgm:t>
    </dgm:pt>
    <dgm:pt modelId="{E0A48095-7981-41DE-9875-CFF7F9A6A9D3}" type="parTrans" cxnId="{A3CD05D0-AE2C-4650-B623-B014C6B010EC}">
      <dgm:prSet/>
      <dgm:spPr/>
      <dgm:t>
        <a:bodyPr/>
        <a:lstStyle/>
        <a:p>
          <a:endParaRPr lang="ru-RU"/>
        </a:p>
      </dgm:t>
    </dgm:pt>
    <dgm:pt modelId="{84547541-D7DC-48F9-BF93-4251845981BA}" type="sibTrans" cxnId="{A3CD05D0-AE2C-4650-B623-B014C6B010EC}">
      <dgm:prSet/>
      <dgm:spPr/>
      <dgm:t>
        <a:bodyPr/>
        <a:lstStyle/>
        <a:p>
          <a:endParaRPr lang="ru-RU"/>
        </a:p>
      </dgm:t>
    </dgm:pt>
    <dgm:pt modelId="{6AB05DB5-7DD8-41FC-A5AB-95F5CC13C5E4}">
      <dgm:prSet/>
      <dgm:spPr/>
      <dgm:t>
        <a:bodyPr/>
        <a:lstStyle/>
        <a:p>
          <a:pPr rtl="0"/>
          <a:r>
            <a:rPr lang="ru-RU" dirty="0" smtClean="0"/>
            <a:t>проектное управление</a:t>
          </a:r>
          <a:endParaRPr lang="ru-RU" dirty="0"/>
        </a:p>
      </dgm:t>
    </dgm:pt>
    <dgm:pt modelId="{EFD2EE98-2A4A-4341-811F-4D5BEACEDA20}" type="parTrans" cxnId="{0FD63127-380D-4490-8466-B3E669BA14CA}">
      <dgm:prSet/>
      <dgm:spPr/>
      <dgm:t>
        <a:bodyPr/>
        <a:lstStyle/>
        <a:p>
          <a:endParaRPr lang="ru-RU"/>
        </a:p>
      </dgm:t>
    </dgm:pt>
    <dgm:pt modelId="{EB1229A7-E45D-4A9D-929B-C832165E55FD}" type="sibTrans" cxnId="{0FD63127-380D-4490-8466-B3E669BA14CA}">
      <dgm:prSet/>
      <dgm:spPr/>
      <dgm:t>
        <a:bodyPr/>
        <a:lstStyle/>
        <a:p>
          <a:endParaRPr lang="ru-RU"/>
        </a:p>
      </dgm:t>
    </dgm:pt>
    <dgm:pt modelId="{87392CB6-FA6D-40BD-A10B-1D6AFD530544}" type="pres">
      <dgm:prSet presAssocID="{F34ABA52-1FD1-44A7-98EC-1F250FCC39A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CDFEC4A-94F1-40FE-B735-B6C8729FEB1C}" type="pres">
      <dgm:prSet presAssocID="{C86CB9E2-F765-4517-A857-E50E1F1058A6}" presName="linNode" presStyleCnt="0"/>
      <dgm:spPr/>
    </dgm:pt>
    <dgm:pt modelId="{B6BC92AC-7DF4-4B0E-B0BE-960145D33D81}" type="pres">
      <dgm:prSet presAssocID="{C86CB9E2-F765-4517-A857-E50E1F1058A6}" presName="parentShp" presStyleLbl="node1" presStyleIdx="0" presStyleCnt="1" custScaleX="87970" custScaleY="614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F8690-2E54-45B2-AE10-68592CF0CA51}" type="pres">
      <dgm:prSet presAssocID="{C86CB9E2-F765-4517-A857-E50E1F1058A6}" presName="childShp" presStyleLbl="bgAccFollowNode1" presStyleIdx="0" presStyleCnt="1" custScaleX="83865" custScaleY="67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286642-0468-4D90-B67D-575459BE9120}" type="presOf" srcId="{6AB05DB5-7DD8-41FC-A5AB-95F5CC13C5E4}" destId="{862F8690-2E54-45B2-AE10-68592CF0CA51}" srcOrd="0" destOrd="0" presId="urn:microsoft.com/office/officeart/2005/8/layout/vList6"/>
    <dgm:cxn modelId="{7A2013FB-4015-4D48-9845-8F103D8708AB}" type="presOf" srcId="{F34ABA52-1FD1-44A7-98EC-1F250FCC39A8}" destId="{87392CB6-FA6D-40BD-A10B-1D6AFD530544}" srcOrd="0" destOrd="0" presId="urn:microsoft.com/office/officeart/2005/8/layout/vList6"/>
    <dgm:cxn modelId="{A3CD05D0-AE2C-4650-B623-B014C6B010EC}" srcId="{F34ABA52-1FD1-44A7-98EC-1F250FCC39A8}" destId="{C86CB9E2-F765-4517-A857-E50E1F1058A6}" srcOrd="0" destOrd="0" parTransId="{E0A48095-7981-41DE-9875-CFF7F9A6A9D3}" sibTransId="{84547541-D7DC-48F9-BF93-4251845981BA}"/>
    <dgm:cxn modelId="{F0A9A067-7258-478A-9018-FBE8CADC35B5}" type="presOf" srcId="{C86CB9E2-F765-4517-A857-E50E1F1058A6}" destId="{B6BC92AC-7DF4-4B0E-B0BE-960145D33D81}" srcOrd="0" destOrd="0" presId="urn:microsoft.com/office/officeart/2005/8/layout/vList6"/>
    <dgm:cxn modelId="{0FD63127-380D-4490-8466-B3E669BA14CA}" srcId="{C86CB9E2-F765-4517-A857-E50E1F1058A6}" destId="{6AB05DB5-7DD8-41FC-A5AB-95F5CC13C5E4}" srcOrd="0" destOrd="0" parTransId="{EFD2EE98-2A4A-4341-811F-4D5BEACEDA20}" sibTransId="{EB1229A7-E45D-4A9D-929B-C832165E55FD}"/>
    <dgm:cxn modelId="{191DB891-7808-4FD8-A3C5-AA7BD022F0D2}" type="presParOf" srcId="{87392CB6-FA6D-40BD-A10B-1D6AFD530544}" destId="{ECDFEC4A-94F1-40FE-B735-B6C8729FEB1C}" srcOrd="0" destOrd="0" presId="urn:microsoft.com/office/officeart/2005/8/layout/vList6"/>
    <dgm:cxn modelId="{E1517A1A-9714-4087-9C22-F1EC7B67831E}" type="presParOf" srcId="{ECDFEC4A-94F1-40FE-B735-B6C8729FEB1C}" destId="{B6BC92AC-7DF4-4B0E-B0BE-960145D33D81}" srcOrd="0" destOrd="0" presId="urn:microsoft.com/office/officeart/2005/8/layout/vList6"/>
    <dgm:cxn modelId="{5A011894-43B2-4416-918F-04D4829D7FEC}" type="presParOf" srcId="{ECDFEC4A-94F1-40FE-B735-B6C8729FEB1C}" destId="{862F8690-2E54-45B2-AE10-68592CF0CA5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EC5EC8-A753-4D34-9A2D-A33EEB35A6AE}" type="doc">
      <dgm:prSet loTypeId="urn:microsoft.com/office/officeart/2005/8/layout/pyramid2" loCatId="list" qsTypeId="urn:microsoft.com/office/officeart/2005/8/quickstyle/3d1" qsCatId="3D" csTypeId="urn:microsoft.com/office/officeart/2005/8/colors/accent1_2" csCatId="accent1" phldr="1"/>
      <dgm:spPr/>
    </dgm:pt>
    <dgm:pt modelId="{B9472F22-532A-47AE-8007-8BEA21B4B8A8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 Положения </a:t>
          </a:r>
          <a:r>
            <a:rPr lang="ru-RU" sz="1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 наставничестве</a:t>
          </a:r>
          <a:endParaRPr lang="ru-RU" sz="18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D4E9356-9BF1-4463-B4A7-511116433B70}" type="parTrans" cxnId="{CFDEAC0B-B0F8-4594-9E5C-93CDBA3CE919}">
      <dgm:prSet/>
      <dgm:spPr/>
      <dgm:t>
        <a:bodyPr/>
        <a:lstStyle/>
        <a:p>
          <a:endParaRPr lang="ru-RU"/>
        </a:p>
      </dgm:t>
    </dgm:pt>
    <dgm:pt modelId="{909F5761-C161-4AD2-A70C-44CF3B40713C}" type="sibTrans" cxnId="{CFDEAC0B-B0F8-4594-9E5C-93CDBA3CE919}">
      <dgm:prSet/>
      <dgm:spPr/>
      <dgm:t>
        <a:bodyPr/>
        <a:lstStyle/>
        <a:p>
          <a:endParaRPr lang="ru-RU"/>
        </a:p>
      </dgm:t>
    </dgm:pt>
    <dgm:pt modelId="{A2F12F5D-3DF3-415B-A7CC-41AF26F61CA9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Предложения по организации  рабочей группы  в ГБПОУ РО «ВПК им. М.А.Шолохова» по внедрению программы наставничества</a:t>
          </a:r>
          <a:endParaRPr lang="ru-RU" sz="18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4E57023-61FA-4BED-9928-023BA62994F2}" type="parTrans" cxnId="{EECE07A5-C657-4DD2-A137-B367A5D0EA38}">
      <dgm:prSet/>
      <dgm:spPr/>
      <dgm:t>
        <a:bodyPr/>
        <a:lstStyle/>
        <a:p>
          <a:endParaRPr lang="ru-RU"/>
        </a:p>
      </dgm:t>
    </dgm:pt>
    <dgm:pt modelId="{96FF1BEE-CFEA-4E26-9383-C4A30A0E0552}" type="sibTrans" cxnId="{EECE07A5-C657-4DD2-A137-B367A5D0EA38}">
      <dgm:prSet/>
      <dgm:spPr/>
      <dgm:t>
        <a:bodyPr/>
        <a:lstStyle/>
        <a:p>
          <a:endParaRPr lang="ru-RU"/>
        </a:p>
      </dgm:t>
    </dgm:pt>
    <dgm:pt modelId="{BB56FD26-20ED-48A1-BD14-E3A14EF53B75}">
      <dgm:prSet phldrT="[Текст]"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 приказа «Об организации работы по внедрению целевой модели наставничества»</a:t>
          </a:r>
          <a:endParaRPr lang="ru-RU" sz="18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B393D6-D3AF-4473-B7FE-AF7497EA85EC}" type="parTrans" cxnId="{3178DBD2-2607-437A-9596-B5E63685CCDC}">
      <dgm:prSet/>
      <dgm:spPr/>
      <dgm:t>
        <a:bodyPr/>
        <a:lstStyle/>
        <a:p>
          <a:endParaRPr lang="ru-RU"/>
        </a:p>
      </dgm:t>
    </dgm:pt>
    <dgm:pt modelId="{A7882A98-7D6E-4E05-A82A-D63938E47F02}" type="sibTrans" cxnId="{3178DBD2-2607-437A-9596-B5E63685CCDC}">
      <dgm:prSet/>
      <dgm:spPr/>
      <dgm:t>
        <a:bodyPr/>
        <a:lstStyle/>
        <a:p>
          <a:endParaRPr lang="ru-RU"/>
        </a:p>
      </dgm:t>
    </dgm:pt>
    <dgm:pt modelId="{C491E1BA-CDAA-4EEC-A160-2534588E8107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18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Дорожная карта по внедрению целевой модели наставничества обучающихся для ГБПОУ РО «ВПК им. М. А. Шолохова»</a:t>
          </a:r>
          <a:endParaRPr lang="ru-RU" sz="1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D98FAC-1933-4907-BEC9-AC093D159A59}" type="parTrans" cxnId="{3F2C6B98-128C-4BFC-9F14-6DA76441EA31}">
      <dgm:prSet/>
      <dgm:spPr/>
      <dgm:t>
        <a:bodyPr/>
        <a:lstStyle/>
        <a:p>
          <a:endParaRPr lang="ru-RU"/>
        </a:p>
      </dgm:t>
    </dgm:pt>
    <dgm:pt modelId="{FBD9BDF5-3DFC-45B7-9AAF-DCF3C4CBB347}" type="sibTrans" cxnId="{3F2C6B98-128C-4BFC-9F14-6DA76441EA31}">
      <dgm:prSet/>
      <dgm:spPr/>
      <dgm:t>
        <a:bodyPr/>
        <a:lstStyle/>
        <a:p>
          <a:endParaRPr lang="ru-RU"/>
        </a:p>
      </dgm:t>
    </dgm:pt>
    <dgm:pt modelId="{60C30899-C6CF-4BCB-B67D-4F260E679857}" type="pres">
      <dgm:prSet presAssocID="{EEEC5EC8-A753-4D34-9A2D-A33EEB35A6AE}" presName="compositeShape" presStyleCnt="0">
        <dgm:presLayoutVars>
          <dgm:dir/>
          <dgm:resizeHandles/>
        </dgm:presLayoutVars>
      </dgm:prSet>
      <dgm:spPr/>
    </dgm:pt>
    <dgm:pt modelId="{E7AADD66-2148-45FA-B175-BA47053EB801}" type="pres">
      <dgm:prSet presAssocID="{EEEC5EC8-A753-4D34-9A2D-A33EEB35A6AE}" presName="pyramid" presStyleLbl="node1" presStyleIdx="0" presStyleCnt="1" custScaleX="151980" custLinFactNeighborY="170"/>
      <dgm:spPr>
        <a:solidFill>
          <a:schemeClr val="accent1"/>
        </a:solidFill>
      </dgm:spPr>
    </dgm:pt>
    <dgm:pt modelId="{8C78F483-CFAF-41A7-B194-D3BD7B7D36DB}" type="pres">
      <dgm:prSet presAssocID="{EEEC5EC8-A753-4D34-9A2D-A33EEB35A6AE}" presName="theList" presStyleCnt="0"/>
      <dgm:spPr/>
    </dgm:pt>
    <dgm:pt modelId="{29216F4A-F5B6-4968-8F86-D02AD2E89CEB}" type="pres">
      <dgm:prSet presAssocID="{B9472F22-532A-47AE-8007-8BEA21B4B8A8}" presName="aNode" presStyleLbl="fgAcc1" presStyleIdx="0" presStyleCnt="4" custScaleX="152254" custScaleY="78484" custLinFactNeighborX="2371" custLinFactNeighborY="647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D78026-905D-4A5E-A2A1-42C79FD4E851}" type="pres">
      <dgm:prSet presAssocID="{B9472F22-532A-47AE-8007-8BEA21B4B8A8}" presName="aSpace" presStyleCnt="0"/>
      <dgm:spPr/>
    </dgm:pt>
    <dgm:pt modelId="{F1CBFF67-40C1-487B-A100-408F2AA6932E}" type="pres">
      <dgm:prSet presAssocID="{A2F12F5D-3DF3-415B-A7CC-41AF26F61CA9}" presName="aNode" presStyleLbl="fgAcc1" presStyleIdx="1" presStyleCnt="4" custScaleX="156099" custScaleY="146049" custLinFactY="1925" custLinFactNeighborX="2371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36069FF-289B-4B1E-AE62-2BF1ADD4DC70}" type="pres">
      <dgm:prSet presAssocID="{A2F12F5D-3DF3-415B-A7CC-41AF26F61CA9}" presName="aSpace" presStyleCnt="0"/>
      <dgm:spPr/>
    </dgm:pt>
    <dgm:pt modelId="{361188F1-E763-4A4B-85C7-64BB97D06BC0}" type="pres">
      <dgm:prSet presAssocID="{BB56FD26-20ED-48A1-BD14-E3A14EF53B75}" presName="aNode" presStyleLbl="fgAcc1" presStyleIdx="2" presStyleCnt="4" custScaleX="155640" custScaleY="121919" custLinFactY="10048" custLinFactNeighborX="287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4094BD-8B15-4A82-A2A4-C4F70ACB57D4}" type="pres">
      <dgm:prSet presAssocID="{BB56FD26-20ED-48A1-BD14-E3A14EF53B75}" presName="aSpace" presStyleCnt="0"/>
      <dgm:spPr/>
    </dgm:pt>
    <dgm:pt modelId="{5977DA25-64EB-4CA7-BCBE-39A835497FDD}" type="pres">
      <dgm:prSet presAssocID="{C491E1BA-CDAA-4EEC-A160-2534588E8107}" presName="aNode" presStyleLbl="fgAcc1" presStyleIdx="3" presStyleCnt="4" custScaleX="153739" custScaleY="143720" custLinFactY="20577" custLinFactNeighborX="359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9B62F7-D70D-447C-832B-3957E7BD3B9E}" type="pres">
      <dgm:prSet presAssocID="{C491E1BA-CDAA-4EEC-A160-2534588E8107}" presName="aSpace" presStyleCnt="0"/>
      <dgm:spPr/>
    </dgm:pt>
  </dgm:ptLst>
  <dgm:cxnLst>
    <dgm:cxn modelId="{32E2E0F9-C733-41AB-BF3D-26FE67CDDF8C}" type="presOf" srcId="{C491E1BA-CDAA-4EEC-A160-2534588E8107}" destId="{5977DA25-64EB-4CA7-BCBE-39A835497FDD}" srcOrd="0" destOrd="0" presId="urn:microsoft.com/office/officeart/2005/8/layout/pyramid2"/>
    <dgm:cxn modelId="{9F7E4AC1-FB83-485E-A462-8B1660FD7A30}" type="presOf" srcId="{B9472F22-532A-47AE-8007-8BEA21B4B8A8}" destId="{29216F4A-F5B6-4968-8F86-D02AD2E89CEB}" srcOrd="0" destOrd="0" presId="urn:microsoft.com/office/officeart/2005/8/layout/pyramid2"/>
    <dgm:cxn modelId="{9805FA47-1C00-4E63-BECB-AE8EF2850DA1}" type="presOf" srcId="{EEEC5EC8-A753-4D34-9A2D-A33EEB35A6AE}" destId="{60C30899-C6CF-4BCB-B67D-4F260E679857}" srcOrd="0" destOrd="0" presId="urn:microsoft.com/office/officeart/2005/8/layout/pyramid2"/>
    <dgm:cxn modelId="{96208A72-78FA-4060-B9D6-699ECAAEA96C}" type="presOf" srcId="{BB56FD26-20ED-48A1-BD14-E3A14EF53B75}" destId="{361188F1-E763-4A4B-85C7-64BB97D06BC0}" srcOrd="0" destOrd="0" presId="urn:microsoft.com/office/officeart/2005/8/layout/pyramid2"/>
    <dgm:cxn modelId="{9FBCF881-FA17-4C24-9FA1-5F58679F8B2B}" type="presOf" srcId="{A2F12F5D-3DF3-415B-A7CC-41AF26F61CA9}" destId="{F1CBFF67-40C1-487B-A100-408F2AA6932E}" srcOrd="0" destOrd="0" presId="urn:microsoft.com/office/officeart/2005/8/layout/pyramid2"/>
    <dgm:cxn modelId="{EECE07A5-C657-4DD2-A137-B367A5D0EA38}" srcId="{EEEC5EC8-A753-4D34-9A2D-A33EEB35A6AE}" destId="{A2F12F5D-3DF3-415B-A7CC-41AF26F61CA9}" srcOrd="1" destOrd="0" parTransId="{74E57023-61FA-4BED-9928-023BA62994F2}" sibTransId="{96FF1BEE-CFEA-4E26-9383-C4A30A0E0552}"/>
    <dgm:cxn modelId="{CFDEAC0B-B0F8-4594-9E5C-93CDBA3CE919}" srcId="{EEEC5EC8-A753-4D34-9A2D-A33EEB35A6AE}" destId="{B9472F22-532A-47AE-8007-8BEA21B4B8A8}" srcOrd="0" destOrd="0" parTransId="{3D4E9356-9BF1-4463-B4A7-511116433B70}" sibTransId="{909F5761-C161-4AD2-A70C-44CF3B40713C}"/>
    <dgm:cxn modelId="{3178DBD2-2607-437A-9596-B5E63685CCDC}" srcId="{EEEC5EC8-A753-4D34-9A2D-A33EEB35A6AE}" destId="{BB56FD26-20ED-48A1-BD14-E3A14EF53B75}" srcOrd="2" destOrd="0" parTransId="{1EB393D6-D3AF-4473-B7FE-AF7497EA85EC}" sibTransId="{A7882A98-7D6E-4E05-A82A-D63938E47F02}"/>
    <dgm:cxn modelId="{3F2C6B98-128C-4BFC-9F14-6DA76441EA31}" srcId="{EEEC5EC8-A753-4D34-9A2D-A33EEB35A6AE}" destId="{C491E1BA-CDAA-4EEC-A160-2534588E8107}" srcOrd="3" destOrd="0" parTransId="{92D98FAC-1933-4907-BEC9-AC093D159A59}" sibTransId="{FBD9BDF5-3DFC-45B7-9AAF-DCF3C4CBB347}"/>
    <dgm:cxn modelId="{1036369A-3C50-46AB-8B9C-36960068E13C}" type="presParOf" srcId="{60C30899-C6CF-4BCB-B67D-4F260E679857}" destId="{E7AADD66-2148-45FA-B175-BA47053EB801}" srcOrd="0" destOrd="0" presId="urn:microsoft.com/office/officeart/2005/8/layout/pyramid2"/>
    <dgm:cxn modelId="{E1CC23AF-6F98-488B-B492-A7FC75B3997B}" type="presParOf" srcId="{60C30899-C6CF-4BCB-B67D-4F260E679857}" destId="{8C78F483-CFAF-41A7-B194-D3BD7B7D36DB}" srcOrd="1" destOrd="0" presId="urn:microsoft.com/office/officeart/2005/8/layout/pyramid2"/>
    <dgm:cxn modelId="{98499A53-1920-4670-AD50-41125B54C8A2}" type="presParOf" srcId="{8C78F483-CFAF-41A7-B194-D3BD7B7D36DB}" destId="{29216F4A-F5B6-4968-8F86-D02AD2E89CEB}" srcOrd="0" destOrd="0" presId="urn:microsoft.com/office/officeart/2005/8/layout/pyramid2"/>
    <dgm:cxn modelId="{69C7409F-5C0A-43C5-97DD-CDD25F7A36B5}" type="presParOf" srcId="{8C78F483-CFAF-41A7-B194-D3BD7B7D36DB}" destId="{20D78026-905D-4A5E-A2A1-42C79FD4E851}" srcOrd="1" destOrd="0" presId="urn:microsoft.com/office/officeart/2005/8/layout/pyramid2"/>
    <dgm:cxn modelId="{24881B52-D47E-42B4-BDA4-6019409F0F1D}" type="presParOf" srcId="{8C78F483-CFAF-41A7-B194-D3BD7B7D36DB}" destId="{F1CBFF67-40C1-487B-A100-408F2AA6932E}" srcOrd="2" destOrd="0" presId="urn:microsoft.com/office/officeart/2005/8/layout/pyramid2"/>
    <dgm:cxn modelId="{5A387AA2-3AD8-4F96-8AC6-8C139334925A}" type="presParOf" srcId="{8C78F483-CFAF-41A7-B194-D3BD7B7D36DB}" destId="{236069FF-289B-4B1E-AE62-2BF1ADD4DC70}" srcOrd="3" destOrd="0" presId="urn:microsoft.com/office/officeart/2005/8/layout/pyramid2"/>
    <dgm:cxn modelId="{8006F0F5-4196-42A1-8A17-CA142A26282B}" type="presParOf" srcId="{8C78F483-CFAF-41A7-B194-D3BD7B7D36DB}" destId="{361188F1-E763-4A4B-85C7-64BB97D06BC0}" srcOrd="4" destOrd="0" presId="urn:microsoft.com/office/officeart/2005/8/layout/pyramid2"/>
    <dgm:cxn modelId="{D9135BA4-41C2-4E8E-9C22-92ED643E3F0D}" type="presParOf" srcId="{8C78F483-CFAF-41A7-B194-D3BD7B7D36DB}" destId="{054094BD-8B15-4A82-A2A4-C4F70ACB57D4}" srcOrd="5" destOrd="0" presId="urn:microsoft.com/office/officeart/2005/8/layout/pyramid2"/>
    <dgm:cxn modelId="{FB8E21D6-DB7C-40DC-971E-06691D08FA40}" type="presParOf" srcId="{8C78F483-CFAF-41A7-B194-D3BD7B7D36DB}" destId="{5977DA25-64EB-4CA7-BCBE-39A835497FDD}" srcOrd="6" destOrd="0" presId="urn:microsoft.com/office/officeart/2005/8/layout/pyramid2"/>
    <dgm:cxn modelId="{0B506385-21A4-466A-8E28-7BA29ACD0C70}" type="presParOf" srcId="{8C78F483-CFAF-41A7-B194-D3BD7B7D36DB}" destId="{E99B62F7-D70D-447C-832B-3957E7BD3B9E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EC5EC8-A753-4D34-9A2D-A33EEB35A6AE}" type="doc">
      <dgm:prSet loTypeId="urn:microsoft.com/office/officeart/2005/8/layout/pyramid2" loCatId="list" qsTypeId="urn:microsoft.com/office/officeart/2005/8/quickstyle/3d1" qsCatId="3D" csTypeId="urn:microsoft.com/office/officeart/2005/8/colors/accent1_2" csCatId="accent1" phldr="1"/>
      <dgm:spPr/>
    </dgm:pt>
    <dgm:pt modelId="{C491E1BA-CDAA-4EEC-A160-2534588E8107}">
      <dgm:prSet custT="1"/>
      <dgm:spPr>
        <a:ln>
          <a:solidFill>
            <a:srgbClr val="92D050"/>
          </a:solidFill>
        </a:ln>
      </dgm:spPr>
      <dgm:t>
        <a:bodyPr/>
        <a:lstStyle/>
        <a:p>
          <a:r>
            <a:rPr lang="ru-RU" sz="2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 РАБОТОДАТЕЛЬ</a:t>
          </a:r>
          <a:endParaRPr lang="ru-RU" sz="2500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BD9BDF5-3DFC-45B7-9AAF-DCF3C4CBB347}" type="sibTrans" cxnId="{3F2C6B98-128C-4BFC-9F14-6DA76441EA31}">
      <dgm:prSet/>
      <dgm:spPr/>
      <dgm:t>
        <a:bodyPr/>
        <a:lstStyle/>
        <a:p>
          <a:endParaRPr lang="ru-RU"/>
        </a:p>
      </dgm:t>
    </dgm:pt>
    <dgm:pt modelId="{92D98FAC-1933-4907-BEC9-AC093D159A59}" type="parTrans" cxnId="{3F2C6B98-128C-4BFC-9F14-6DA76441EA31}">
      <dgm:prSet/>
      <dgm:spPr/>
      <dgm:t>
        <a:bodyPr/>
        <a:lstStyle/>
        <a:p>
          <a:endParaRPr lang="ru-RU"/>
        </a:p>
      </dgm:t>
    </dgm:pt>
    <dgm:pt modelId="{DF229136-62E4-426F-9CFE-A20CC48ECCE2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 - СТУДЕНТ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6922D1A-C9BA-42A1-924B-62799590B423}" type="parTrans" cxnId="{9404494D-4DC0-4A35-84E8-D54230869C28}">
      <dgm:prSet/>
      <dgm:spPr/>
      <dgm:t>
        <a:bodyPr/>
        <a:lstStyle/>
        <a:p>
          <a:endParaRPr lang="ru-RU"/>
        </a:p>
      </dgm:t>
    </dgm:pt>
    <dgm:pt modelId="{7E724BE9-DE9C-4EBB-B2D1-D79760DFC8ED}" type="sibTrans" cxnId="{9404494D-4DC0-4A35-84E8-D54230869C28}">
      <dgm:prSet/>
      <dgm:spPr/>
      <dgm:t>
        <a:bodyPr/>
        <a:lstStyle/>
        <a:p>
          <a:endParaRPr lang="ru-RU"/>
        </a:p>
      </dgm:t>
    </dgm:pt>
    <dgm:pt modelId="{5301A3E7-CF14-46CA-AF65-B551D490C729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 - УЧАЩИЙСЯ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FE48696-94A7-49A0-8C1E-528D6FC9298D}" type="parTrans" cxnId="{AD913DDD-6CC8-4B03-B01F-41A25E96052E}">
      <dgm:prSet/>
      <dgm:spPr/>
      <dgm:t>
        <a:bodyPr/>
        <a:lstStyle/>
        <a:p>
          <a:endParaRPr lang="ru-RU"/>
        </a:p>
      </dgm:t>
    </dgm:pt>
    <dgm:pt modelId="{0E7E3E75-CE7F-41E6-8159-649B4D7CF76C}" type="sibTrans" cxnId="{AD913DDD-6CC8-4B03-B01F-41A25E96052E}">
      <dgm:prSet/>
      <dgm:spPr/>
      <dgm:t>
        <a:bodyPr/>
        <a:lstStyle/>
        <a:p>
          <a:endParaRPr lang="ru-RU"/>
        </a:p>
      </dgm:t>
    </dgm:pt>
    <dgm:pt modelId="{C5A5489D-1B3B-4DF5-B11C-14019FD46C2A}">
      <dgm:prSet/>
      <dgm:spPr>
        <a:ln>
          <a:solidFill>
            <a:srgbClr val="92D050"/>
          </a:solidFill>
        </a:ln>
      </dgm:spPr>
      <dgm:t>
        <a:bodyPr/>
        <a:lstStyle/>
        <a:p>
          <a:r>
            <a:rPr lang="ru-RU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ПРЕПОДАВАТЕЛЬ- ПРЕПОДАВАТЕЛЬ</a:t>
          </a:r>
          <a:endParaRPr lang="ru-RU" b="1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6999329-21A8-4F0B-8797-CCC7E63E2426}" type="parTrans" cxnId="{7C1C21E7-D4F2-4066-A467-3561226DEB02}">
      <dgm:prSet/>
      <dgm:spPr/>
      <dgm:t>
        <a:bodyPr/>
        <a:lstStyle/>
        <a:p>
          <a:endParaRPr lang="ru-RU"/>
        </a:p>
      </dgm:t>
    </dgm:pt>
    <dgm:pt modelId="{BCD05F9B-61BF-4769-9FE3-6820D06CBEF9}" type="sibTrans" cxnId="{7C1C21E7-D4F2-4066-A467-3561226DEB02}">
      <dgm:prSet/>
      <dgm:spPr/>
      <dgm:t>
        <a:bodyPr/>
        <a:lstStyle/>
        <a:p>
          <a:endParaRPr lang="ru-RU"/>
        </a:p>
      </dgm:t>
    </dgm:pt>
    <dgm:pt modelId="{60C30899-C6CF-4BCB-B67D-4F260E679857}" type="pres">
      <dgm:prSet presAssocID="{EEEC5EC8-A753-4D34-9A2D-A33EEB35A6AE}" presName="compositeShape" presStyleCnt="0">
        <dgm:presLayoutVars>
          <dgm:dir/>
          <dgm:resizeHandles/>
        </dgm:presLayoutVars>
      </dgm:prSet>
      <dgm:spPr/>
    </dgm:pt>
    <dgm:pt modelId="{E7AADD66-2148-45FA-B175-BA47053EB801}" type="pres">
      <dgm:prSet presAssocID="{EEEC5EC8-A753-4D34-9A2D-A33EEB35A6AE}" presName="pyramid" presStyleLbl="node1" presStyleIdx="0" presStyleCnt="1" custScaleX="151980"/>
      <dgm:spPr>
        <a:solidFill>
          <a:schemeClr val="accent1"/>
        </a:solidFill>
      </dgm:spPr>
    </dgm:pt>
    <dgm:pt modelId="{8C78F483-CFAF-41A7-B194-D3BD7B7D36DB}" type="pres">
      <dgm:prSet presAssocID="{EEEC5EC8-A753-4D34-9A2D-A33EEB35A6AE}" presName="theList" presStyleCnt="0"/>
      <dgm:spPr/>
    </dgm:pt>
    <dgm:pt modelId="{5977DA25-64EB-4CA7-BCBE-39A835497FDD}" type="pres">
      <dgm:prSet presAssocID="{C491E1BA-CDAA-4EEC-A160-2534588E8107}" presName="aNode" presStyleLbl="fgAcc1" presStyleIdx="0" presStyleCnt="4" custScaleX="154175" custScaleY="94269" custLinFactY="375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9B62F7-D70D-447C-832B-3957E7BD3B9E}" type="pres">
      <dgm:prSet presAssocID="{C491E1BA-CDAA-4EEC-A160-2534588E8107}" presName="aSpace" presStyleCnt="0"/>
      <dgm:spPr/>
    </dgm:pt>
    <dgm:pt modelId="{42347F35-9032-423D-9550-DFED3EF62AC1}" type="pres">
      <dgm:prSet presAssocID="{DF229136-62E4-426F-9CFE-A20CC48ECCE2}" presName="aNode" presStyleLbl="fgAcc1" presStyleIdx="1" presStyleCnt="4" custScaleX="154175" custScaleY="94269" custLinFactY="375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29E3F7-A577-49AF-876D-AFFB23F0DDB4}" type="pres">
      <dgm:prSet presAssocID="{DF229136-62E4-426F-9CFE-A20CC48ECCE2}" presName="aSpace" presStyleCnt="0"/>
      <dgm:spPr/>
    </dgm:pt>
    <dgm:pt modelId="{8732F9F3-837F-451B-BBFD-18DDA1F3D30C}" type="pres">
      <dgm:prSet presAssocID="{5301A3E7-CF14-46CA-AF65-B551D490C729}" presName="aNode" presStyleLbl="fgAcc1" presStyleIdx="2" presStyleCnt="4" custScaleX="154175" custScaleY="94269" custLinFactY="375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B48347-A03F-4091-B1D0-B99F755BE7CD}" type="pres">
      <dgm:prSet presAssocID="{5301A3E7-CF14-46CA-AF65-B551D490C729}" presName="aSpace" presStyleCnt="0"/>
      <dgm:spPr/>
    </dgm:pt>
    <dgm:pt modelId="{D4C80696-A323-42DA-BE66-70D1EDA1DBA6}" type="pres">
      <dgm:prSet presAssocID="{C5A5489D-1B3B-4DF5-B11C-14019FD46C2A}" presName="aNode" presStyleLbl="fgAcc1" presStyleIdx="3" presStyleCnt="4" custScaleX="154175" custScaleY="94269" custLinFactY="3752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7EF3BB-2F2B-46B3-AE2C-CCE49AC3ECF6}" type="pres">
      <dgm:prSet presAssocID="{C5A5489D-1B3B-4DF5-B11C-14019FD46C2A}" presName="aSpace" presStyleCnt="0"/>
      <dgm:spPr/>
    </dgm:pt>
  </dgm:ptLst>
  <dgm:cxnLst>
    <dgm:cxn modelId="{A9EDD461-FDCC-41F6-B436-935398066AEE}" type="presOf" srcId="{5301A3E7-CF14-46CA-AF65-B551D490C729}" destId="{8732F9F3-837F-451B-BBFD-18DDA1F3D30C}" srcOrd="0" destOrd="0" presId="urn:microsoft.com/office/officeart/2005/8/layout/pyramid2"/>
    <dgm:cxn modelId="{5E93B8EE-61E4-4C7E-B882-3CC76DC642FA}" type="presOf" srcId="{EEEC5EC8-A753-4D34-9A2D-A33EEB35A6AE}" destId="{60C30899-C6CF-4BCB-B67D-4F260E679857}" srcOrd="0" destOrd="0" presId="urn:microsoft.com/office/officeart/2005/8/layout/pyramid2"/>
    <dgm:cxn modelId="{D5090C18-4C7D-4DBF-9537-57020EB4F1A7}" type="presOf" srcId="{C491E1BA-CDAA-4EEC-A160-2534588E8107}" destId="{5977DA25-64EB-4CA7-BCBE-39A835497FDD}" srcOrd="0" destOrd="0" presId="urn:microsoft.com/office/officeart/2005/8/layout/pyramid2"/>
    <dgm:cxn modelId="{9404494D-4DC0-4A35-84E8-D54230869C28}" srcId="{EEEC5EC8-A753-4D34-9A2D-A33EEB35A6AE}" destId="{DF229136-62E4-426F-9CFE-A20CC48ECCE2}" srcOrd="1" destOrd="0" parTransId="{76922D1A-C9BA-42A1-924B-62799590B423}" sibTransId="{7E724BE9-DE9C-4EBB-B2D1-D79760DFC8ED}"/>
    <dgm:cxn modelId="{7C1C21E7-D4F2-4066-A467-3561226DEB02}" srcId="{EEEC5EC8-A753-4D34-9A2D-A33EEB35A6AE}" destId="{C5A5489D-1B3B-4DF5-B11C-14019FD46C2A}" srcOrd="3" destOrd="0" parTransId="{66999329-21A8-4F0B-8797-CCC7E63E2426}" sibTransId="{BCD05F9B-61BF-4769-9FE3-6820D06CBEF9}"/>
    <dgm:cxn modelId="{F943BBE2-D20B-4D4C-9903-54D73BFA14F6}" type="presOf" srcId="{DF229136-62E4-426F-9CFE-A20CC48ECCE2}" destId="{42347F35-9032-423D-9550-DFED3EF62AC1}" srcOrd="0" destOrd="0" presId="urn:microsoft.com/office/officeart/2005/8/layout/pyramid2"/>
    <dgm:cxn modelId="{D5C1FA25-120C-41A2-8F54-49A3C25245FC}" type="presOf" srcId="{C5A5489D-1B3B-4DF5-B11C-14019FD46C2A}" destId="{D4C80696-A323-42DA-BE66-70D1EDA1DBA6}" srcOrd="0" destOrd="0" presId="urn:microsoft.com/office/officeart/2005/8/layout/pyramid2"/>
    <dgm:cxn modelId="{AD913DDD-6CC8-4B03-B01F-41A25E96052E}" srcId="{EEEC5EC8-A753-4D34-9A2D-A33EEB35A6AE}" destId="{5301A3E7-CF14-46CA-AF65-B551D490C729}" srcOrd="2" destOrd="0" parTransId="{0FE48696-94A7-49A0-8C1E-528D6FC9298D}" sibTransId="{0E7E3E75-CE7F-41E6-8159-649B4D7CF76C}"/>
    <dgm:cxn modelId="{3F2C6B98-128C-4BFC-9F14-6DA76441EA31}" srcId="{EEEC5EC8-A753-4D34-9A2D-A33EEB35A6AE}" destId="{C491E1BA-CDAA-4EEC-A160-2534588E8107}" srcOrd="0" destOrd="0" parTransId="{92D98FAC-1933-4907-BEC9-AC093D159A59}" sibTransId="{FBD9BDF5-3DFC-45B7-9AAF-DCF3C4CBB347}"/>
    <dgm:cxn modelId="{EA649716-1F40-4B9B-8699-B514D575ECD2}" type="presParOf" srcId="{60C30899-C6CF-4BCB-B67D-4F260E679857}" destId="{E7AADD66-2148-45FA-B175-BA47053EB801}" srcOrd="0" destOrd="0" presId="urn:microsoft.com/office/officeart/2005/8/layout/pyramid2"/>
    <dgm:cxn modelId="{7EB59ED6-164C-4CD7-BB5A-23BA867D3BF0}" type="presParOf" srcId="{60C30899-C6CF-4BCB-B67D-4F260E679857}" destId="{8C78F483-CFAF-41A7-B194-D3BD7B7D36DB}" srcOrd="1" destOrd="0" presId="urn:microsoft.com/office/officeart/2005/8/layout/pyramid2"/>
    <dgm:cxn modelId="{5955CDBF-F650-4A2C-B2A2-140DD1CF5C6B}" type="presParOf" srcId="{8C78F483-CFAF-41A7-B194-D3BD7B7D36DB}" destId="{5977DA25-64EB-4CA7-BCBE-39A835497FDD}" srcOrd="0" destOrd="0" presId="urn:microsoft.com/office/officeart/2005/8/layout/pyramid2"/>
    <dgm:cxn modelId="{6F6F42E9-2B4B-48D6-BB49-E3BD16A06025}" type="presParOf" srcId="{8C78F483-CFAF-41A7-B194-D3BD7B7D36DB}" destId="{E99B62F7-D70D-447C-832B-3957E7BD3B9E}" srcOrd="1" destOrd="0" presId="urn:microsoft.com/office/officeart/2005/8/layout/pyramid2"/>
    <dgm:cxn modelId="{C4F6AD03-8B78-467F-94F0-338C3BE824F4}" type="presParOf" srcId="{8C78F483-CFAF-41A7-B194-D3BD7B7D36DB}" destId="{42347F35-9032-423D-9550-DFED3EF62AC1}" srcOrd="2" destOrd="0" presId="urn:microsoft.com/office/officeart/2005/8/layout/pyramid2"/>
    <dgm:cxn modelId="{34758D29-5644-4253-82DE-C945F130BC00}" type="presParOf" srcId="{8C78F483-CFAF-41A7-B194-D3BD7B7D36DB}" destId="{4629E3F7-A577-49AF-876D-AFFB23F0DDB4}" srcOrd="3" destOrd="0" presId="urn:microsoft.com/office/officeart/2005/8/layout/pyramid2"/>
    <dgm:cxn modelId="{B7033750-7FF6-44FD-9411-C8EAA5543465}" type="presParOf" srcId="{8C78F483-CFAF-41A7-B194-D3BD7B7D36DB}" destId="{8732F9F3-837F-451B-BBFD-18DDA1F3D30C}" srcOrd="4" destOrd="0" presId="urn:microsoft.com/office/officeart/2005/8/layout/pyramid2"/>
    <dgm:cxn modelId="{486E55E2-F7BF-4B14-9EB7-C4080E2FA6B8}" type="presParOf" srcId="{8C78F483-CFAF-41A7-B194-D3BD7B7D36DB}" destId="{BCB48347-A03F-4091-B1D0-B99F755BE7CD}" srcOrd="5" destOrd="0" presId="urn:microsoft.com/office/officeart/2005/8/layout/pyramid2"/>
    <dgm:cxn modelId="{1AB74D7C-3F44-4560-B70A-C71865B14E5C}" type="presParOf" srcId="{8C78F483-CFAF-41A7-B194-D3BD7B7D36DB}" destId="{D4C80696-A323-42DA-BE66-70D1EDA1DBA6}" srcOrd="6" destOrd="0" presId="urn:microsoft.com/office/officeart/2005/8/layout/pyramid2"/>
    <dgm:cxn modelId="{5DCBADC5-D05D-4C6A-9F86-5E69C4DAD3DB}" type="presParOf" srcId="{8C78F483-CFAF-41A7-B194-D3BD7B7D36DB}" destId="{397EF3BB-2F2B-46B3-AE2C-CCE49AC3ECF6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34ABA52-1FD1-44A7-98EC-1F250FCC39A8}" type="doc">
      <dgm:prSet loTypeId="urn:microsoft.com/office/officeart/2005/8/layout/vList6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6CB9E2-F765-4517-A857-E50E1F1058A6}">
      <dgm:prSet/>
      <dgm:spPr>
        <a:solidFill>
          <a:schemeClr val="accent1"/>
        </a:solidFill>
      </dgm:spPr>
      <dgm:t>
        <a:bodyPr/>
        <a:lstStyle/>
        <a:p>
          <a:pPr rtl="0"/>
          <a:r>
            <a: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Механизм  достижения цели</a:t>
          </a:r>
          <a:endParaRPr lang="ru-RU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A48095-7981-41DE-9875-CFF7F9A6A9D3}" type="parTrans" cxnId="{A3CD05D0-AE2C-4650-B623-B014C6B010EC}">
      <dgm:prSet/>
      <dgm:spPr/>
      <dgm:t>
        <a:bodyPr/>
        <a:lstStyle/>
        <a:p>
          <a:endParaRPr lang="ru-RU"/>
        </a:p>
      </dgm:t>
    </dgm:pt>
    <dgm:pt modelId="{84547541-D7DC-48F9-BF93-4251845981BA}" type="sibTrans" cxnId="{A3CD05D0-AE2C-4650-B623-B014C6B010EC}">
      <dgm:prSet/>
      <dgm:spPr/>
      <dgm:t>
        <a:bodyPr/>
        <a:lstStyle/>
        <a:p>
          <a:endParaRPr lang="ru-RU"/>
        </a:p>
      </dgm:t>
    </dgm:pt>
    <dgm:pt modelId="{6AB05DB5-7DD8-41FC-A5AB-95F5CC13C5E4}">
      <dgm:prSet custT="1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pPr rtl="0"/>
          <a:r>
            <a:rPr lang="ru-RU" sz="4400" dirty="0" err="1" smtClean="0">
              <a:latin typeface="Arial" panose="020B0604020202020204" pitchFamily="34" charset="0"/>
              <a:cs typeface="Arial" panose="020B0604020202020204" pitchFamily="34" charset="0"/>
            </a:rPr>
            <a:t>метаценности</a:t>
          </a:r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B1229A7-E45D-4A9D-929B-C832165E55FD}" type="sibTrans" cxnId="{0FD63127-380D-4490-8466-B3E669BA14CA}">
      <dgm:prSet/>
      <dgm:spPr/>
      <dgm:t>
        <a:bodyPr/>
        <a:lstStyle/>
        <a:p>
          <a:endParaRPr lang="ru-RU"/>
        </a:p>
      </dgm:t>
    </dgm:pt>
    <dgm:pt modelId="{EFD2EE98-2A4A-4341-811F-4D5BEACEDA20}" type="parTrans" cxnId="{0FD63127-380D-4490-8466-B3E669BA14CA}">
      <dgm:prSet/>
      <dgm:spPr/>
      <dgm:t>
        <a:bodyPr/>
        <a:lstStyle/>
        <a:p>
          <a:endParaRPr lang="ru-RU"/>
        </a:p>
      </dgm:t>
    </dgm:pt>
    <dgm:pt modelId="{22292A8B-66DB-4CBB-8130-209EC6942422}">
      <dgm:prSet custT="1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pPr rtl="0"/>
          <a:endParaRPr lang="ru-RU" sz="4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327FC90-53C2-4376-A18D-BCB6468A106C}" type="parTrans" cxnId="{215F2FD4-1CF0-426B-8C6D-D0D9C9875B64}">
      <dgm:prSet/>
      <dgm:spPr/>
      <dgm:t>
        <a:bodyPr/>
        <a:lstStyle/>
        <a:p>
          <a:endParaRPr lang="ru-RU"/>
        </a:p>
      </dgm:t>
    </dgm:pt>
    <dgm:pt modelId="{E2A2B794-659F-4101-BFE0-8251EFB351B9}" type="sibTrans" cxnId="{215F2FD4-1CF0-426B-8C6D-D0D9C9875B64}">
      <dgm:prSet/>
      <dgm:spPr/>
      <dgm:t>
        <a:bodyPr/>
        <a:lstStyle/>
        <a:p>
          <a:endParaRPr lang="ru-RU"/>
        </a:p>
      </dgm:t>
    </dgm:pt>
    <dgm:pt modelId="{87392CB6-FA6D-40BD-A10B-1D6AFD530544}" type="pres">
      <dgm:prSet presAssocID="{F34ABA52-1FD1-44A7-98EC-1F250FCC39A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CDFEC4A-94F1-40FE-B735-B6C8729FEB1C}" type="pres">
      <dgm:prSet presAssocID="{C86CB9E2-F765-4517-A857-E50E1F1058A6}" presName="linNode" presStyleCnt="0"/>
      <dgm:spPr/>
    </dgm:pt>
    <dgm:pt modelId="{B6BC92AC-7DF4-4B0E-B0BE-960145D33D81}" type="pres">
      <dgm:prSet presAssocID="{C86CB9E2-F765-4517-A857-E50E1F1058A6}" presName="parentShp" presStyleLbl="node1" presStyleIdx="0" presStyleCnt="1" custScaleX="117391" custLinFactNeighborX="-37" custLinFactNeighborY="3105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F8690-2E54-45B2-AE10-68592CF0CA51}" type="pres">
      <dgm:prSet presAssocID="{C86CB9E2-F765-4517-A857-E50E1F1058A6}" presName="childShp" presStyleLbl="bgAccFollowNode1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15F2FD4-1CF0-426B-8C6D-D0D9C9875B64}" srcId="{C86CB9E2-F765-4517-A857-E50E1F1058A6}" destId="{22292A8B-66DB-4CBB-8130-209EC6942422}" srcOrd="0" destOrd="0" parTransId="{C327FC90-53C2-4376-A18D-BCB6468A106C}" sibTransId="{E2A2B794-659F-4101-BFE0-8251EFB351B9}"/>
    <dgm:cxn modelId="{A3CD05D0-AE2C-4650-B623-B014C6B010EC}" srcId="{F34ABA52-1FD1-44A7-98EC-1F250FCC39A8}" destId="{C86CB9E2-F765-4517-A857-E50E1F1058A6}" srcOrd="0" destOrd="0" parTransId="{E0A48095-7981-41DE-9875-CFF7F9A6A9D3}" sibTransId="{84547541-D7DC-48F9-BF93-4251845981BA}"/>
    <dgm:cxn modelId="{BCD37A05-5572-4447-9A55-0B7C0FC6F5BC}" type="presOf" srcId="{F34ABA52-1FD1-44A7-98EC-1F250FCC39A8}" destId="{87392CB6-FA6D-40BD-A10B-1D6AFD530544}" srcOrd="0" destOrd="0" presId="urn:microsoft.com/office/officeart/2005/8/layout/vList6"/>
    <dgm:cxn modelId="{ADDA3882-CB81-40B5-8584-6A86948C4B53}" type="presOf" srcId="{6AB05DB5-7DD8-41FC-A5AB-95F5CC13C5E4}" destId="{862F8690-2E54-45B2-AE10-68592CF0CA51}" srcOrd="0" destOrd="1" presId="urn:microsoft.com/office/officeart/2005/8/layout/vList6"/>
    <dgm:cxn modelId="{648F1248-BEB5-436B-A925-A5EBA908E174}" type="presOf" srcId="{C86CB9E2-F765-4517-A857-E50E1F1058A6}" destId="{B6BC92AC-7DF4-4B0E-B0BE-960145D33D81}" srcOrd="0" destOrd="0" presId="urn:microsoft.com/office/officeart/2005/8/layout/vList6"/>
    <dgm:cxn modelId="{9153B434-B792-4C0E-9D80-1A9CBE9459C7}" type="presOf" srcId="{22292A8B-66DB-4CBB-8130-209EC6942422}" destId="{862F8690-2E54-45B2-AE10-68592CF0CA51}" srcOrd="0" destOrd="0" presId="urn:microsoft.com/office/officeart/2005/8/layout/vList6"/>
    <dgm:cxn modelId="{0FD63127-380D-4490-8466-B3E669BA14CA}" srcId="{C86CB9E2-F765-4517-A857-E50E1F1058A6}" destId="{6AB05DB5-7DD8-41FC-A5AB-95F5CC13C5E4}" srcOrd="1" destOrd="0" parTransId="{EFD2EE98-2A4A-4341-811F-4D5BEACEDA20}" sibTransId="{EB1229A7-E45D-4A9D-929B-C832165E55FD}"/>
    <dgm:cxn modelId="{03721C8A-BE2B-475C-A30C-98A4704040EE}" type="presParOf" srcId="{87392CB6-FA6D-40BD-A10B-1D6AFD530544}" destId="{ECDFEC4A-94F1-40FE-B735-B6C8729FEB1C}" srcOrd="0" destOrd="0" presId="urn:microsoft.com/office/officeart/2005/8/layout/vList6"/>
    <dgm:cxn modelId="{5938CDDB-34FC-4E84-88D6-324EEF7CCEDC}" type="presParOf" srcId="{ECDFEC4A-94F1-40FE-B735-B6C8729FEB1C}" destId="{B6BC92AC-7DF4-4B0E-B0BE-960145D33D81}" srcOrd="0" destOrd="0" presId="urn:microsoft.com/office/officeart/2005/8/layout/vList6"/>
    <dgm:cxn modelId="{BDB54D78-F7B3-42AF-8B51-3F20A66185BD}" type="presParOf" srcId="{ECDFEC4A-94F1-40FE-B735-B6C8729FEB1C}" destId="{862F8690-2E54-45B2-AE10-68592CF0CA5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F6A5FEF-0960-4E5D-A55B-8CC59FD3D8FD}" type="doc">
      <dgm:prSet loTypeId="urn:microsoft.com/office/officeart/2008/layout/VerticalCurvedList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87DD38C-737F-448A-93FF-E8B9213CC6C0}">
      <dgm:prSet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любопытство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E022624-6126-4123-B2EC-6D0F0ADCF603}" type="parTrans" cxnId="{6B51B3C7-EEC6-4960-8F0A-84A364F24E41}">
      <dgm:prSet/>
      <dgm:spPr/>
      <dgm:t>
        <a:bodyPr/>
        <a:lstStyle/>
        <a:p>
          <a:endParaRPr lang="ru-RU" sz="4400" b="1"/>
        </a:p>
      </dgm:t>
    </dgm:pt>
    <dgm:pt modelId="{02E8C1E8-F4DE-486E-A88D-94DBED92341C}" type="sibTrans" cxnId="{6B51B3C7-EEC6-4960-8F0A-84A364F24E41}">
      <dgm:prSet/>
      <dgm:spPr/>
      <dgm:t>
        <a:bodyPr/>
        <a:lstStyle/>
        <a:p>
          <a:endParaRPr lang="ru-RU" sz="4400" b="1"/>
        </a:p>
      </dgm:t>
    </dgm:pt>
    <dgm:pt modelId="{04AE3FAC-966E-49EB-A487-C2B52A97463C}">
      <dgm:prSet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системное мышление</a:t>
          </a:r>
          <a:endParaRPr lang="ru-RU" sz="3200" b="1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DB31921-750D-4313-AF56-B6AF25C434E5}" type="parTrans" cxnId="{6F00D110-1C9A-456E-8EBD-7981CAC9E7C0}">
      <dgm:prSet/>
      <dgm:spPr/>
      <dgm:t>
        <a:bodyPr/>
        <a:lstStyle/>
        <a:p>
          <a:endParaRPr lang="ru-RU" sz="4400" b="1"/>
        </a:p>
      </dgm:t>
    </dgm:pt>
    <dgm:pt modelId="{23B5AE12-C7AA-479E-BCE7-01589943C711}" type="sibTrans" cxnId="{6F00D110-1C9A-456E-8EBD-7981CAC9E7C0}">
      <dgm:prSet/>
      <dgm:spPr/>
      <dgm:t>
        <a:bodyPr/>
        <a:lstStyle/>
        <a:p>
          <a:endParaRPr lang="ru-RU" sz="4400" b="1"/>
        </a:p>
      </dgm:t>
    </dgm:pt>
    <dgm:pt modelId="{938030D9-131A-4CEE-A22D-3A0FB149F4E2}">
      <dgm:prSet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sz="32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команда</a:t>
          </a:r>
          <a:r>
            <a:rPr lang="ru-RU" sz="3200" b="1" dirty="0" smtClean="0">
              <a:solidFill>
                <a:schemeClr val="bg1"/>
              </a:solidFill>
            </a:rPr>
            <a:t> </a:t>
          </a:r>
          <a:endParaRPr lang="ru-RU" sz="3200" b="1" dirty="0">
            <a:solidFill>
              <a:schemeClr val="bg1"/>
            </a:solidFill>
          </a:endParaRPr>
        </a:p>
      </dgm:t>
    </dgm:pt>
    <dgm:pt modelId="{FF050EA9-4C38-40FD-AF67-657CDB1070A5}" type="parTrans" cxnId="{69A5B954-BB5E-40D4-88B7-7A5A20AE2080}">
      <dgm:prSet/>
      <dgm:spPr/>
      <dgm:t>
        <a:bodyPr/>
        <a:lstStyle/>
        <a:p>
          <a:endParaRPr lang="ru-RU" sz="4400" b="1"/>
        </a:p>
      </dgm:t>
    </dgm:pt>
    <dgm:pt modelId="{AFA4673C-5AC4-4989-9131-B3D03666B98B}" type="sibTrans" cxnId="{69A5B954-BB5E-40D4-88B7-7A5A20AE2080}">
      <dgm:prSet/>
      <dgm:spPr/>
      <dgm:t>
        <a:bodyPr/>
        <a:lstStyle/>
        <a:p>
          <a:endParaRPr lang="ru-RU" sz="4400" b="1"/>
        </a:p>
      </dgm:t>
    </dgm:pt>
    <dgm:pt modelId="{76E43B4A-596F-41AB-9456-1EC78B7487FF}">
      <dgm:prSet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sz="32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доверие</a:t>
          </a:r>
          <a:r>
            <a:rPr lang="ru-RU" sz="3200" b="1" baseline="0" dirty="0" smtClean="0">
              <a:solidFill>
                <a:schemeClr val="bg1"/>
              </a:solidFill>
            </a:rPr>
            <a:t> </a:t>
          </a:r>
          <a:endParaRPr lang="ru-RU" sz="3200" b="1" dirty="0">
            <a:solidFill>
              <a:schemeClr val="bg1"/>
            </a:solidFill>
          </a:endParaRPr>
        </a:p>
      </dgm:t>
    </dgm:pt>
    <dgm:pt modelId="{87640B37-307B-4A4C-A868-F72ABD3C9C8D}" type="parTrans" cxnId="{9A1678C3-94FF-4493-B303-D951684324FF}">
      <dgm:prSet/>
      <dgm:spPr/>
      <dgm:t>
        <a:bodyPr/>
        <a:lstStyle/>
        <a:p>
          <a:endParaRPr lang="ru-RU" sz="4400" b="1"/>
        </a:p>
      </dgm:t>
    </dgm:pt>
    <dgm:pt modelId="{0301ED4C-F615-42C8-AF90-C63F49AE2D3A}" type="sibTrans" cxnId="{9A1678C3-94FF-4493-B303-D951684324FF}">
      <dgm:prSet/>
      <dgm:spPr/>
      <dgm:t>
        <a:bodyPr/>
        <a:lstStyle/>
        <a:p>
          <a:endParaRPr lang="ru-RU" sz="4400" b="1"/>
        </a:p>
      </dgm:t>
    </dgm:pt>
    <dgm:pt modelId="{75206FB7-D42F-4F56-A8F8-C241A103A356}" type="pres">
      <dgm:prSet presAssocID="{BF6A5FEF-0960-4E5D-A55B-8CC59FD3D8FD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D962DD72-71F8-4174-8A9D-4791F0E0A32A}" type="pres">
      <dgm:prSet presAssocID="{BF6A5FEF-0960-4E5D-A55B-8CC59FD3D8FD}" presName="Name1" presStyleCnt="0"/>
      <dgm:spPr/>
    </dgm:pt>
    <dgm:pt modelId="{E6E75B31-C646-49A6-B9AB-98E1485DB5E8}" type="pres">
      <dgm:prSet presAssocID="{BF6A5FEF-0960-4E5D-A55B-8CC59FD3D8FD}" presName="cycle" presStyleCnt="0"/>
      <dgm:spPr/>
    </dgm:pt>
    <dgm:pt modelId="{310B0EEF-4E1A-46E8-8827-0A256CAD0B71}" type="pres">
      <dgm:prSet presAssocID="{BF6A5FEF-0960-4E5D-A55B-8CC59FD3D8FD}" presName="srcNode" presStyleLbl="node1" presStyleIdx="0" presStyleCnt="4"/>
      <dgm:spPr/>
    </dgm:pt>
    <dgm:pt modelId="{914B42B4-1815-4110-9FD4-F84B89C254B9}" type="pres">
      <dgm:prSet presAssocID="{BF6A5FEF-0960-4E5D-A55B-8CC59FD3D8FD}" presName="conn" presStyleLbl="parChTrans1D2" presStyleIdx="0" presStyleCnt="1"/>
      <dgm:spPr/>
      <dgm:t>
        <a:bodyPr/>
        <a:lstStyle/>
        <a:p>
          <a:endParaRPr lang="ru-RU"/>
        </a:p>
      </dgm:t>
    </dgm:pt>
    <dgm:pt modelId="{47852FBF-4447-4CEC-B4F6-12F835118C01}" type="pres">
      <dgm:prSet presAssocID="{BF6A5FEF-0960-4E5D-A55B-8CC59FD3D8FD}" presName="extraNode" presStyleLbl="node1" presStyleIdx="0" presStyleCnt="4"/>
      <dgm:spPr/>
    </dgm:pt>
    <dgm:pt modelId="{4475866E-D3A1-4BC0-8CDC-AC640C1B3791}" type="pres">
      <dgm:prSet presAssocID="{BF6A5FEF-0960-4E5D-A55B-8CC59FD3D8FD}" presName="dstNode" presStyleLbl="node1" presStyleIdx="0" presStyleCnt="4"/>
      <dgm:spPr/>
    </dgm:pt>
    <dgm:pt modelId="{35131364-080E-4A37-A66C-C886778C265E}" type="pres">
      <dgm:prSet presAssocID="{587DD38C-737F-448A-93FF-E8B9213CC6C0}" presName="text_1" presStyleLbl="node1" presStyleIdx="0" presStyleCnt="4" custScaleX="96534" custScaleY="73747" custLinFactNeighborX="-731" custLinFactNeighborY="-71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FA8A8B-D8A8-4560-8C99-0EB3AC1C9513}" type="pres">
      <dgm:prSet presAssocID="{587DD38C-737F-448A-93FF-E8B9213CC6C0}" presName="accent_1" presStyleCnt="0"/>
      <dgm:spPr/>
    </dgm:pt>
    <dgm:pt modelId="{0782F71A-8C92-4C24-A533-C4ED98AB7A77}" type="pres">
      <dgm:prSet presAssocID="{587DD38C-737F-448A-93FF-E8B9213CC6C0}" presName="accentRepeatNode" presStyleLbl="solidFgAcc1" presStyleIdx="0" presStyleCnt="4"/>
      <dgm:spPr/>
    </dgm:pt>
    <dgm:pt modelId="{581E2FBC-5469-461E-9D0F-8CD66E698924}" type="pres">
      <dgm:prSet presAssocID="{04AE3FAC-966E-49EB-A487-C2B52A97463C}" presName="text_2" presStyleLbl="node1" presStyleIdx="1" presStyleCnt="4" custScaleX="99729" custScaleY="72351" custLinFactNeighborX="-24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416831-B152-4B12-9A7A-23034AF1F92E}" type="pres">
      <dgm:prSet presAssocID="{04AE3FAC-966E-49EB-A487-C2B52A97463C}" presName="accent_2" presStyleCnt="0"/>
      <dgm:spPr/>
    </dgm:pt>
    <dgm:pt modelId="{2A318106-9988-4C8B-8144-3AA9B54FA66F}" type="pres">
      <dgm:prSet presAssocID="{04AE3FAC-966E-49EB-A487-C2B52A97463C}" presName="accentRepeatNode" presStyleLbl="solidFgAcc1" presStyleIdx="1" presStyleCnt="4"/>
      <dgm:spPr/>
    </dgm:pt>
    <dgm:pt modelId="{73DFEEDF-AC9F-4EAD-9834-57D9E44EE49F}" type="pres">
      <dgm:prSet presAssocID="{938030D9-131A-4CEE-A22D-3A0FB149F4E2}" presName="text_3" presStyleLbl="node1" presStyleIdx="2" presStyleCnt="4" custScaleX="98218" custScaleY="79887" custLinFactNeighborX="-2019" custLinFactNeighborY="39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88B9A-6796-4B33-8DDA-D85FB3E852E8}" type="pres">
      <dgm:prSet presAssocID="{938030D9-131A-4CEE-A22D-3A0FB149F4E2}" presName="accent_3" presStyleCnt="0"/>
      <dgm:spPr/>
    </dgm:pt>
    <dgm:pt modelId="{F99AA138-38EE-4D75-88A2-2FF1F2002C29}" type="pres">
      <dgm:prSet presAssocID="{938030D9-131A-4CEE-A22D-3A0FB149F4E2}" presName="accentRepeatNode" presStyleLbl="solidFgAcc1" presStyleIdx="2" presStyleCnt="4"/>
      <dgm:spPr/>
    </dgm:pt>
    <dgm:pt modelId="{CCAE850D-0263-4329-ACA3-D568F42BEC65}" type="pres">
      <dgm:prSet presAssocID="{76E43B4A-596F-41AB-9456-1EC78B7487FF}" presName="text_4" presStyleLbl="node1" presStyleIdx="3" presStyleCnt="4" custScaleX="97643" custScaleY="73746" custLinFactNeighborX="-1634" custLinFactNeighborY="32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08CC0B-419C-44BD-9B32-0440240E903D}" type="pres">
      <dgm:prSet presAssocID="{76E43B4A-596F-41AB-9456-1EC78B7487FF}" presName="accent_4" presStyleCnt="0"/>
      <dgm:spPr/>
    </dgm:pt>
    <dgm:pt modelId="{6F91D674-51CA-4EEC-90F2-E7459A0964A5}" type="pres">
      <dgm:prSet presAssocID="{76E43B4A-596F-41AB-9456-1EC78B7487FF}" presName="accentRepeatNode" presStyleLbl="solidFgAcc1" presStyleIdx="3" presStyleCnt="4"/>
      <dgm:spPr/>
    </dgm:pt>
  </dgm:ptLst>
  <dgm:cxnLst>
    <dgm:cxn modelId="{6F00D110-1C9A-456E-8EBD-7981CAC9E7C0}" srcId="{BF6A5FEF-0960-4E5D-A55B-8CC59FD3D8FD}" destId="{04AE3FAC-966E-49EB-A487-C2B52A97463C}" srcOrd="1" destOrd="0" parTransId="{6DB31921-750D-4313-AF56-B6AF25C434E5}" sibTransId="{23B5AE12-C7AA-479E-BCE7-01589943C711}"/>
    <dgm:cxn modelId="{BE3965A1-EB7A-48CF-BF7A-AE0A770345B1}" type="presOf" srcId="{587DD38C-737F-448A-93FF-E8B9213CC6C0}" destId="{35131364-080E-4A37-A66C-C886778C265E}" srcOrd="0" destOrd="0" presId="urn:microsoft.com/office/officeart/2008/layout/VerticalCurvedList"/>
    <dgm:cxn modelId="{69A5B954-BB5E-40D4-88B7-7A5A20AE2080}" srcId="{BF6A5FEF-0960-4E5D-A55B-8CC59FD3D8FD}" destId="{938030D9-131A-4CEE-A22D-3A0FB149F4E2}" srcOrd="2" destOrd="0" parTransId="{FF050EA9-4C38-40FD-AF67-657CDB1070A5}" sibTransId="{AFA4673C-5AC4-4989-9131-B3D03666B98B}"/>
    <dgm:cxn modelId="{9A1678C3-94FF-4493-B303-D951684324FF}" srcId="{BF6A5FEF-0960-4E5D-A55B-8CC59FD3D8FD}" destId="{76E43B4A-596F-41AB-9456-1EC78B7487FF}" srcOrd="3" destOrd="0" parTransId="{87640B37-307B-4A4C-A868-F72ABD3C9C8D}" sibTransId="{0301ED4C-F615-42C8-AF90-C63F49AE2D3A}"/>
    <dgm:cxn modelId="{99F93815-5200-4914-8EC6-A5D383F71435}" type="presOf" srcId="{02E8C1E8-F4DE-486E-A88D-94DBED92341C}" destId="{914B42B4-1815-4110-9FD4-F84B89C254B9}" srcOrd="0" destOrd="0" presId="urn:microsoft.com/office/officeart/2008/layout/VerticalCurvedList"/>
    <dgm:cxn modelId="{7CA29DD7-AA35-4BD5-90F5-8434CB3C204D}" type="presOf" srcId="{04AE3FAC-966E-49EB-A487-C2B52A97463C}" destId="{581E2FBC-5469-461E-9D0F-8CD66E698924}" srcOrd="0" destOrd="0" presId="urn:microsoft.com/office/officeart/2008/layout/VerticalCurvedList"/>
    <dgm:cxn modelId="{1DD4A865-299B-4204-A578-7F5292E06ADA}" type="presOf" srcId="{76E43B4A-596F-41AB-9456-1EC78B7487FF}" destId="{CCAE850D-0263-4329-ACA3-D568F42BEC65}" srcOrd="0" destOrd="0" presId="urn:microsoft.com/office/officeart/2008/layout/VerticalCurvedList"/>
    <dgm:cxn modelId="{DE945740-957E-4C72-8F9C-A2D06B77DA72}" type="presOf" srcId="{BF6A5FEF-0960-4E5D-A55B-8CC59FD3D8FD}" destId="{75206FB7-D42F-4F56-A8F8-C241A103A356}" srcOrd="0" destOrd="0" presId="urn:microsoft.com/office/officeart/2008/layout/VerticalCurvedList"/>
    <dgm:cxn modelId="{6B51B3C7-EEC6-4960-8F0A-84A364F24E41}" srcId="{BF6A5FEF-0960-4E5D-A55B-8CC59FD3D8FD}" destId="{587DD38C-737F-448A-93FF-E8B9213CC6C0}" srcOrd="0" destOrd="0" parTransId="{2E022624-6126-4123-B2EC-6D0F0ADCF603}" sibTransId="{02E8C1E8-F4DE-486E-A88D-94DBED92341C}"/>
    <dgm:cxn modelId="{707E72E7-68BB-43CD-BEB8-FB9396382E02}" type="presOf" srcId="{938030D9-131A-4CEE-A22D-3A0FB149F4E2}" destId="{73DFEEDF-AC9F-4EAD-9834-57D9E44EE49F}" srcOrd="0" destOrd="0" presId="urn:microsoft.com/office/officeart/2008/layout/VerticalCurvedList"/>
    <dgm:cxn modelId="{81ADE54F-7D05-4C40-AA08-12F144BDC13C}" type="presParOf" srcId="{75206FB7-D42F-4F56-A8F8-C241A103A356}" destId="{D962DD72-71F8-4174-8A9D-4791F0E0A32A}" srcOrd="0" destOrd="0" presId="urn:microsoft.com/office/officeart/2008/layout/VerticalCurvedList"/>
    <dgm:cxn modelId="{DC40C8A7-6847-473D-B8A5-EC0630D84CD9}" type="presParOf" srcId="{D962DD72-71F8-4174-8A9D-4791F0E0A32A}" destId="{E6E75B31-C646-49A6-B9AB-98E1485DB5E8}" srcOrd="0" destOrd="0" presId="urn:microsoft.com/office/officeart/2008/layout/VerticalCurvedList"/>
    <dgm:cxn modelId="{1DF075AE-ACAD-4097-9855-EDC4A76D451B}" type="presParOf" srcId="{E6E75B31-C646-49A6-B9AB-98E1485DB5E8}" destId="{310B0EEF-4E1A-46E8-8827-0A256CAD0B71}" srcOrd="0" destOrd="0" presId="urn:microsoft.com/office/officeart/2008/layout/VerticalCurvedList"/>
    <dgm:cxn modelId="{95C2E83F-F567-4FFF-9B73-24F180B88AA4}" type="presParOf" srcId="{E6E75B31-C646-49A6-B9AB-98E1485DB5E8}" destId="{914B42B4-1815-4110-9FD4-F84B89C254B9}" srcOrd="1" destOrd="0" presId="urn:microsoft.com/office/officeart/2008/layout/VerticalCurvedList"/>
    <dgm:cxn modelId="{59D2EEF7-CA2C-48DC-9426-46A611B017A9}" type="presParOf" srcId="{E6E75B31-C646-49A6-B9AB-98E1485DB5E8}" destId="{47852FBF-4447-4CEC-B4F6-12F835118C01}" srcOrd="2" destOrd="0" presId="urn:microsoft.com/office/officeart/2008/layout/VerticalCurvedList"/>
    <dgm:cxn modelId="{39AAB20E-82F6-4B69-8890-832E8AC352DE}" type="presParOf" srcId="{E6E75B31-C646-49A6-B9AB-98E1485DB5E8}" destId="{4475866E-D3A1-4BC0-8CDC-AC640C1B3791}" srcOrd="3" destOrd="0" presId="urn:microsoft.com/office/officeart/2008/layout/VerticalCurvedList"/>
    <dgm:cxn modelId="{0D2D9BFC-1E66-4876-9A26-54AAAA910E97}" type="presParOf" srcId="{D962DD72-71F8-4174-8A9D-4791F0E0A32A}" destId="{35131364-080E-4A37-A66C-C886778C265E}" srcOrd="1" destOrd="0" presId="urn:microsoft.com/office/officeart/2008/layout/VerticalCurvedList"/>
    <dgm:cxn modelId="{79194679-416C-4C45-B7D0-B3A05F3E08AB}" type="presParOf" srcId="{D962DD72-71F8-4174-8A9D-4791F0E0A32A}" destId="{17FA8A8B-D8A8-4560-8C99-0EB3AC1C9513}" srcOrd="2" destOrd="0" presId="urn:microsoft.com/office/officeart/2008/layout/VerticalCurvedList"/>
    <dgm:cxn modelId="{A5E9B859-9FAD-4AB6-805F-BC1B4EAEB247}" type="presParOf" srcId="{17FA8A8B-D8A8-4560-8C99-0EB3AC1C9513}" destId="{0782F71A-8C92-4C24-A533-C4ED98AB7A77}" srcOrd="0" destOrd="0" presId="urn:microsoft.com/office/officeart/2008/layout/VerticalCurvedList"/>
    <dgm:cxn modelId="{14AFAA71-176D-46A0-943C-C5E2744725B6}" type="presParOf" srcId="{D962DD72-71F8-4174-8A9D-4791F0E0A32A}" destId="{581E2FBC-5469-461E-9D0F-8CD66E698924}" srcOrd="3" destOrd="0" presId="urn:microsoft.com/office/officeart/2008/layout/VerticalCurvedList"/>
    <dgm:cxn modelId="{2458B18C-1F7B-40C7-B62F-92768F120066}" type="presParOf" srcId="{D962DD72-71F8-4174-8A9D-4791F0E0A32A}" destId="{AC416831-B152-4B12-9A7A-23034AF1F92E}" srcOrd="4" destOrd="0" presId="urn:microsoft.com/office/officeart/2008/layout/VerticalCurvedList"/>
    <dgm:cxn modelId="{00A99437-EC85-4EC4-8397-764F85291B95}" type="presParOf" srcId="{AC416831-B152-4B12-9A7A-23034AF1F92E}" destId="{2A318106-9988-4C8B-8144-3AA9B54FA66F}" srcOrd="0" destOrd="0" presId="urn:microsoft.com/office/officeart/2008/layout/VerticalCurvedList"/>
    <dgm:cxn modelId="{C2E22628-94EE-4ABF-B205-3B3E18D89F95}" type="presParOf" srcId="{D962DD72-71F8-4174-8A9D-4791F0E0A32A}" destId="{73DFEEDF-AC9F-4EAD-9834-57D9E44EE49F}" srcOrd="5" destOrd="0" presId="urn:microsoft.com/office/officeart/2008/layout/VerticalCurvedList"/>
    <dgm:cxn modelId="{7EA1A115-7D6B-475E-883B-EAF197F875BB}" type="presParOf" srcId="{D962DD72-71F8-4174-8A9D-4791F0E0A32A}" destId="{A7A88B9A-6796-4B33-8DDA-D85FB3E852E8}" srcOrd="6" destOrd="0" presId="urn:microsoft.com/office/officeart/2008/layout/VerticalCurvedList"/>
    <dgm:cxn modelId="{54AA5297-5B93-4F87-9F5B-9D6869779A17}" type="presParOf" srcId="{A7A88B9A-6796-4B33-8DDA-D85FB3E852E8}" destId="{F99AA138-38EE-4D75-88A2-2FF1F2002C29}" srcOrd="0" destOrd="0" presId="urn:microsoft.com/office/officeart/2008/layout/VerticalCurvedList"/>
    <dgm:cxn modelId="{D6A42736-B851-4EFB-8043-133EFD9F99AA}" type="presParOf" srcId="{D962DD72-71F8-4174-8A9D-4791F0E0A32A}" destId="{CCAE850D-0263-4329-ACA3-D568F42BEC65}" srcOrd="7" destOrd="0" presId="urn:microsoft.com/office/officeart/2008/layout/VerticalCurvedList"/>
    <dgm:cxn modelId="{67D11F15-447C-4972-B319-317FCED17197}" type="presParOf" srcId="{D962DD72-71F8-4174-8A9D-4791F0E0A32A}" destId="{6008CC0B-419C-44BD-9B32-0440240E903D}" srcOrd="8" destOrd="0" presId="urn:microsoft.com/office/officeart/2008/layout/VerticalCurvedList"/>
    <dgm:cxn modelId="{AF582632-19A3-4C4F-8DB7-28A88A553256}" type="presParOf" srcId="{6008CC0B-419C-44BD-9B32-0440240E903D}" destId="{6F91D674-51CA-4EEC-90F2-E7459A0964A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34ABA52-1FD1-44A7-98EC-1F250FCC39A8}" type="doc">
      <dgm:prSet loTypeId="urn:microsoft.com/office/officeart/2005/8/layout/vList6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6CB9E2-F765-4517-A857-E50E1F1058A6}">
      <dgm:prSet custT="1"/>
      <dgm:spPr>
        <a:solidFill>
          <a:schemeClr val="accent1"/>
        </a:solidFill>
      </dgm:spPr>
      <dgm:t>
        <a:bodyPr/>
        <a:lstStyle/>
        <a:p>
          <a:pPr rtl="0"/>
          <a:r>
            <a:rPr lang="ru-RU" sz="4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Адресное письмо</a:t>
          </a:r>
          <a:endParaRPr lang="ru-RU" sz="4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0A48095-7981-41DE-9875-CFF7F9A6A9D3}" type="parTrans" cxnId="{A3CD05D0-AE2C-4650-B623-B014C6B010EC}">
      <dgm:prSet/>
      <dgm:spPr/>
      <dgm:t>
        <a:bodyPr/>
        <a:lstStyle/>
        <a:p>
          <a:endParaRPr lang="ru-RU"/>
        </a:p>
      </dgm:t>
    </dgm:pt>
    <dgm:pt modelId="{84547541-D7DC-48F9-BF93-4251845981BA}" type="sibTrans" cxnId="{A3CD05D0-AE2C-4650-B623-B014C6B010EC}">
      <dgm:prSet/>
      <dgm:spPr/>
      <dgm:t>
        <a:bodyPr/>
        <a:lstStyle/>
        <a:p>
          <a:endParaRPr lang="ru-RU"/>
        </a:p>
      </dgm:t>
    </dgm:pt>
    <dgm:pt modelId="{6AB05DB5-7DD8-41FC-A5AB-95F5CC13C5E4}">
      <dgm:prSet/>
      <dgm:spPr/>
      <dgm:t>
        <a:bodyPr/>
        <a:lstStyle/>
        <a:p>
          <a:pPr rtl="0"/>
          <a:endParaRPr lang="ru-RU" dirty="0"/>
        </a:p>
      </dgm:t>
    </dgm:pt>
    <dgm:pt modelId="{EFD2EE98-2A4A-4341-811F-4D5BEACEDA20}" type="parTrans" cxnId="{0FD63127-380D-4490-8466-B3E669BA14CA}">
      <dgm:prSet/>
      <dgm:spPr/>
      <dgm:t>
        <a:bodyPr/>
        <a:lstStyle/>
        <a:p>
          <a:endParaRPr lang="ru-RU"/>
        </a:p>
      </dgm:t>
    </dgm:pt>
    <dgm:pt modelId="{EB1229A7-E45D-4A9D-929B-C832165E55FD}" type="sibTrans" cxnId="{0FD63127-380D-4490-8466-B3E669BA14CA}">
      <dgm:prSet/>
      <dgm:spPr/>
      <dgm:t>
        <a:bodyPr/>
        <a:lstStyle/>
        <a:p>
          <a:endParaRPr lang="ru-RU"/>
        </a:p>
      </dgm:t>
    </dgm:pt>
    <dgm:pt modelId="{87392CB6-FA6D-40BD-A10B-1D6AFD530544}" type="pres">
      <dgm:prSet presAssocID="{F34ABA52-1FD1-44A7-98EC-1F250FCC39A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CDFEC4A-94F1-40FE-B735-B6C8729FEB1C}" type="pres">
      <dgm:prSet presAssocID="{C86CB9E2-F765-4517-A857-E50E1F1058A6}" presName="linNode" presStyleCnt="0"/>
      <dgm:spPr/>
    </dgm:pt>
    <dgm:pt modelId="{B6BC92AC-7DF4-4B0E-B0BE-960145D33D81}" type="pres">
      <dgm:prSet presAssocID="{C86CB9E2-F765-4517-A857-E50E1F1058A6}" presName="parentShp" presStyleLbl="node1" presStyleIdx="0" presStyleCnt="1" custScaleX="11739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F8690-2E54-45B2-AE10-68592CF0CA51}" type="pres">
      <dgm:prSet presAssocID="{C86CB9E2-F765-4517-A857-E50E1F1058A6}" presName="childShp" presStyleLbl="bgAccFollowNode1" presStyleIdx="0" presStyleCnt="1" custLinFactNeighborX="4239" custLinFactNeighborY="68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3CD05D0-AE2C-4650-B623-B014C6B010EC}" srcId="{F34ABA52-1FD1-44A7-98EC-1F250FCC39A8}" destId="{C86CB9E2-F765-4517-A857-E50E1F1058A6}" srcOrd="0" destOrd="0" parTransId="{E0A48095-7981-41DE-9875-CFF7F9A6A9D3}" sibTransId="{84547541-D7DC-48F9-BF93-4251845981BA}"/>
    <dgm:cxn modelId="{259AC71F-8C84-4292-8255-B335BBFD0647}" type="presOf" srcId="{F34ABA52-1FD1-44A7-98EC-1F250FCC39A8}" destId="{87392CB6-FA6D-40BD-A10B-1D6AFD530544}" srcOrd="0" destOrd="0" presId="urn:microsoft.com/office/officeart/2005/8/layout/vList6"/>
    <dgm:cxn modelId="{526B0CD5-9BA6-468B-AF3A-6704E1430096}" type="presOf" srcId="{C86CB9E2-F765-4517-A857-E50E1F1058A6}" destId="{B6BC92AC-7DF4-4B0E-B0BE-960145D33D81}" srcOrd="0" destOrd="0" presId="urn:microsoft.com/office/officeart/2005/8/layout/vList6"/>
    <dgm:cxn modelId="{7B0D404C-2478-4FCC-B848-8C7A9F083363}" type="presOf" srcId="{6AB05DB5-7DD8-41FC-A5AB-95F5CC13C5E4}" destId="{862F8690-2E54-45B2-AE10-68592CF0CA51}" srcOrd="0" destOrd="0" presId="urn:microsoft.com/office/officeart/2005/8/layout/vList6"/>
    <dgm:cxn modelId="{0FD63127-380D-4490-8466-B3E669BA14CA}" srcId="{C86CB9E2-F765-4517-A857-E50E1F1058A6}" destId="{6AB05DB5-7DD8-41FC-A5AB-95F5CC13C5E4}" srcOrd="0" destOrd="0" parTransId="{EFD2EE98-2A4A-4341-811F-4D5BEACEDA20}" sibTransId="{EB1229A7-E45D-4A9D-929B-C832165E55FD}"/>
    <dgm:cxn modelId="{9F5C30BC-9497-40F3-84FB-78D102DAEAE7}" type="presParOf" srcId="{87392CB6-FA6D-40BD-A10B-1D6AFD530544}" destId="{ECDFEC4A-94F1-40FE-B735-B6C8729FEB1C}" srcOrd="0" destOrd="0" presId="urn:microsoft.com/office/officeart/2005/8/layout/vList6"/>
    <dgm:cxn modelId="{EA959DAC-D6FD-4AF9-BED2-263E84E4D3FE}" type="presParOf" srcId="{ECDFEC4A-94F1-40FE-B735-B6C8729FEB1C}" destId="{B6BC92AC-7DF4-4B0E-B0BE-960145D33D81}" srcOrd="0" destOrd="0" presId="urn:microsoft.com/office/officeart/2005/8/layout/vList6"/>
    <dgm:cxn modelId="{9388EDDF-9587-446F-A4FB-26D22302262A}" type="presParOf" srcId="{ECDFEC4A-94F1-40FE-B735-B6C8729FEB1C}" destId="{862F8690-2E54-45B2-AE10-68592CF0CA5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FF00387-93A5-4094-9F59-F3AF47D9EB0D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E46E719-9ED0-420B-B74E-A565350713B3}">
      <dgm:prSet phldrT="[Текст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4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Студенты кураторы </a:t>
          </a:r>
          <a:endParaRPr lang="ru-RU" sz="48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AFC7C8E-0155-4CF4-AD62-FD3AA1C332C5}" type="parTrans" cxnId="{A0C4B7FF-8A64-45CC-95D3-D0079539F52B}">
      <dgm:prSet/>
      <dgm:spPr/>
      <dgm:t>
        <a:bodyPr/>
        <a:lstStyle/>
        <a:p>
          <a:endParaRPr lang="ru-RU"/>
        </a:p>
      </dgm:t>
    </dgm:pt>
    <dgm:pt modelId="{6EA7CB74-5741-4FC3-A434-1851B747CEC5}" type="sibTrans" cxnId="{A0C4B7FF-8A64-45CC-95D3-D0079539F52B}">
      <dgm:prSet/>
      <dgm:spPr/>
      <dgm:t>
        <a:bodyPr/>
        <a:lstStyle/>
        <a:p>
          <a:endParaRPr lang="ru-RU"/>
        </a:p>
      </dgm:t>
    </dgm:pt>
    <dgm:pt modelId="{8FF15D4B-B9E3-4582-BBB7-DDF8565AEA7E}">
      <dgm:prSet phldrT="[Текст]" custT="1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pPr algn="just"/>
          <a:r>
            <a:rPr lang="ru-RU" sz="3200" b="1" dirty="0" smtClean="0">
              <a:latin typeface="Arial" panose="020B0604020202020204" pitchFamily="34" charset="0"/>
              <a:cs typeface="Arial" panose="020B0604020202020204" pitchFamily="34" charset="0"/>
            </a:rPr>
            <a:t>Дорожная карта на неделю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F086A6-BACA-4AC3-B61E-83E47DE16501}" type="parTrans" cxnId="{E5451C4F-333A-467C-B40E-6FFEE057E528}">
      <dgm:prSet/>
      <dgm:spPr/>
      <dgm:t>
        <a:bodyPr/>
        <a:lstStyle/>
        <a:p>
          <a:endParaRPr lang="ru-RU"/>
        </a:p>
      </dgm:t>
    </dgm:pt>
    <dgm:pt modelId="{F9F5B02C-AF2D-449F-A9AD-F6ADEB6C931A}" type="sibTrans" cxnId="{E5451C4F-333A-467C-B40E-6FFEE057E528}">
      <dgm:prSet/>
      <dgm:spPr/>
      <dgm:t>
        <a:bodyPr/>
        <a:lstStyle/>
        <a:p>
          <a:endParaRPr lang="ru-RU"/>
        </a:p>
      </dgm:t>
    </dgm:pt>
    <dgm:pt modelId="{006ABCC7-483A-4F33-8E74-14EE4732EEC1}">
      <dgm:prSet phldrT="[Текст]" custT="1"/>
      <dgm:spPr>
        <a:solidFill>
          <a:schemeClr val="accent1"/>
        </a:solidFill>
        <a:ln>
          <a:solidFill>
            <a:schemeClr val="tx1"/>
          </a:solidFill>
        </a:ln>
      </dgm:spPr>
      <dgm:t>
        <a:bodyPr/>
        <a:lstStyle/>
        <a:p>
          <a:r>
            <a:rPr lang="ru-RU" sz="48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Наставники</a:t>
          </a:r>
          <a:r>
            <a:rPr lang="ru-RU" sz="4700" baseline="0" dirty="0" smtClean="0"/>
            <a:t> </a:t>
          </a:r>
          <a:endParaRPr lang="ru-RU" sz="4700" dirty="0"/>
        </a:p>
      </dgm:t>
    </dgm:pt>
    <dgm:pt modelId="{4AA9471D-07A4-46EE-BCFA-EEA51B5C2C96}" type="parTrans" cxnId="{BE5717BC-2684-40B9-8656-983C3DFEDFA7}">
      <dgm:prSet/>
      <dgm:spPr/>
      <dgm:t>
        <a:bodyPr/>
        <a:lstStyle/>
        <a:p>
          <a:endParaRPr lang="ru-RU"/>
        </a:p>
      </dgm:t>
    </dgm:pt>
    <dgm:pt modelId="{55AB6F03-2D1F-46B2-AED3-F65678621BA3}" type="sibTrans" cxnId="{BE5717BC-2684-40B9-8656-983C3DFEDFA7}">
      <dgm:prSet/>
      <dgm:spPr/>
      <dgm:t>
        <a:bodyPr/>
        <a:lstStyle/>
        <a:p>
          <a:endParaRPr lang="ru-RU"/>
        </a:p>
      </dgm:t>
    </dgm:pt>
    <dgm:pt modelId="{D07DB3EB-6C58-4DC2-891E-2472D142C04F}">
      <dgm:prSet phldrT="[Текст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pPr algn="l"/>
          <a:endParaRPr lang="ru-RU" sz="2500" dirty="0"/>
        </a:p>
      </dgm:t>
    </dgm:pt>
    <dgm:pt modelId="{07E16119-470D-47BA-98BA-FD4FC98953CA}" type="parTrans" cxnId="{0B0767E2-CBF9-4FC7-8960-7222F9ECE9BB}">
      <dgm:prSet/>
      <dgm:spPr/>
      <dgm:t>
        <a:bodyPr/>
        <a:lstStyle/>
        <a:p>
          <a:endParaRPr lang="ru-RU"/>
        </a:p>
      </dgm:t>
    </dgm:pt>
    <dgm:pt modelId="{1C60E904-4F3D-4750-84CA-1F0D79A6DECF}" type="sibTrans" cxnId="{0B0767E2-CBF9-4FC7-8960-7222F9ECE9BB}">
      <dgm:prSet/>
      <dgm:spPr/>
      <dgm:t>
        <a:bodyPr/>
        <a:lstStyle/>
        <a:p>
          <a:endParaRPr lang="ru-RU"/>
        </a:p>
      </dgm:t>
    </dgm:pt>
    <dgm:pt modelId="{B8F3FC39-7AD8-452F-AB2B-DBA6AADE5F8A}">
      <dgm:prSet phldrT="[Текст]" custT="1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pPr algn="just"/>
          <a:r>
            <a:rPr lang="ru-RU" sz="3200" b="1" dirty="0" smtClean="0">
              <a:latin typeface="Arial" panose="020B0604020202020204" pitchFamily="34" charset="0"/>
              <a:cs typeface="Arial" panose="020B0604020202020204" pitchFamily="34" charset="0"/>
            </a:rPr>
            <a:t>Гибкая система встреч и отчетов 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4F812AC-3019-49B4-A3D3-B14AD843C6F6}" type="parTrans" cxnId="{773BD665-9C3B-49E4-BBAD-3D7598991192}">
      <dgm:prSet/>
      <dgm:spPr/>
      <dgm:t>
        <a:bodyPr/>
        <a:lstStyle/>
        <a:p>
          <a:endParaRPr lang="ru-RU"/>
        </a:p>
      </dgm:t>
    </dgm:pt>
    <dgm:pt modelId="{7F45ABDA-C526-45FC-BBA9-CA4A2CD424F6}" type="sibTrans" cxnId="{773BD665-9C3B-49E4-BBAD-3D7598991192}">
      <dgm:prSet/>
      <dgm:spPr/>
      <dgm:t>
        <a:bodyPr/>
        <a:lstStyle/>
        <a:p>
          <a:endParaRPr lang="ru-RU"/>
        </a:p>
      </dgm:t>
    </dgm:pt>
    <dgm:pt modelId="{4B5508AB-595E-4654-BCE5-2F956FEF91E8}">
      <dgm:prSet phldrT="[Текст]" custT="1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pPr algn="just"/>
          <a:r>
            <a:rPr lang="ru-RU" sz="3200" b="1" dirty="0" smtClean="0">
              <a:latin typeface="Arial" panose="020B0604020202020204" pitchFamily="34" charset="0"/>
              <a:cs typeface="Arial" panose="020B0604020202020204" pitchFamily="34" charset="0"/>
            </a:rPr>
            <a:t>Мотивационные приемы</a:t>
          </a:r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8E402D6-565D-4B82-AEFB-AF0E522A3442}" type="parTrans" cxnId="{8BF5A98D-0EDF-461C-8E29-49BA40EE16AF}">
      <dgm:prSet/>
      <dgm:spPr/>
      <dgm:t>
        <a:bodyPr/>
        <a:lstStyle/>
        <a:p>
          <a:endParaRPr lang="ru-RU"/>
        </a:p>
      </dgm:t>
    </dgm:pt>
    <dgm:pt modelId="{E50FC5FF-4112-4A9E-A8EC-54228B62E4F7}" type="sibTrans" cxnId="{8BF5A98D-0EDF-461C-8E29-49BA40EE16AF}">
      <dgm:prSet/>
      <dgm:spPr/>
      <dgm:t>
        <a:bodyPr/>
        <a:lstStyle/>
        <a:p>
          <a:endParaRPr lang="ru-RU"/>
        </a:p>
      </dgm:t>
    </dgm:pt>
    <dgm:pt modelId="{55BB684F-7527-4813-ABC8-B93075A56C39}">
      <dgm:prSet phldrT="[Текст]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pPr algn="l"/>
          <a:endParaRPr lang="ru-RU" sz="2500" dirty="0"/>
        </a:p>
      </dgm:t>
    </dgm:pt>
    <dgm:pt modelId="{D4CA4449-AF40-40C5-90F0-0028C3A715D8}" type="parTrans" cxnId="{A4B5AE71-9E03-49AC-89A5-68C1575D4B7A}">
      <dgm:prSet/>
      <dgm:spPr/>
      <dgm:t>
        <a:bodyPr/>
        <a:lstStyle/>
        <a:p>
          <a:endParaRPr lang="ru-RU"/>
        </a:p>
      </dgm:t>
    </dgm:pt>
    <dgm:pt modelId="{D9BC2CD2-8911-48CA-BB03-B6EA9DECC7F9}" type="sibTrans" cxnId="{A4B5AE71-9E03-49AC-89A5-68C1575D4B7A}">
      <dgm:prSet/>
      <dgm:spPr/>
      <dgm:t>
        <a:bodyPr/>
        <a:lstStyle/>
        <a:p>
          <a:endParaRPr lang="ru-RU"/>
        </a:p>
      </dgm:t>
    </dgm:pt>
    <dgm:pt modelId="{9F889BF2-F280-4409-B05F-33ECB37616D7}">
      <dgm:prSet phldrT="[Текст]" custT="1"/>
      <dgm:spPr>
        <a:ln>
          <a:solidFill>
            <a:srgbClr val="92D050">
              <a:alpha val="90000"/>
            </a:srgbClr>
          </a:solidFill>
        </a:ln>
      </dgm:spPr>
      <dgm:t>
        <a:bodyPr/>
        <a:lstStyle/>
        <a:p>
          <a:pPr algn="just"/>
          <a:endParaRPr lang="ru-RU" sz="32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A2C6E3F-5BE2-47CE-95CA-63E5F5400E1E}" type="parTrans" cxnId="{05B81B8F-D4DD-4BEF-9BB2-521FA6E2FDCC}">
      <dgm:prSet/>
      <dgm:spPr/>
      <dgm:t>
        <a:bodyPr/>
        <a:lstStyle/>
        <a:p>
          <a:endParaRPr lang="ru-RU"/>
        </a:p>
      </dgm:t>
    </dgm:pt>
    <dgm:pt modelId="{2F78DB12-0653-4422-BEAE-6170292D61B0}" type="sibTrans" cxnId="{05B81B8F-D4DD-4BEF-9BB2-521FA6E2FDCC}">
      <dgm:prSet/>
      <dgm:spPr/>
      <dgm:t>
        <a:bodyPr/>
        <a:lstStyle/>
        <a:p>
          <a:endParaRPr lang="ru-RU"/>
        </a:p>
      </dgm:t>
    </dgm:pt>
    <dgm:pt modelId="{9C0A6520-6B94-466D-A82E-EFBE416A53BB}" type="pres">
      <dgm:prSet presAssocID="{AFF00387-93A5-4094-9F59-F3AF47D9EB0D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A2B151F2-3E54-49B7-B31A-D314D032BFCB}" type="pres">
      <dgm:prSet presAssocID="{AE46E719-9ED0-420B-B74E-A565350713B3}" presName="linNode" presStyleCnt="0"/>
      <dgm:spPr/>
    </dgm:pt>
    <dgm:pt modelId="{208AC232-07A3-4612-8485-7210581BF02D}" type="pres">
      <dgm:prSet presAssocID="{AE46E719-9ED0-420B-B74E-A565350713B3}" presName="parentShp" presStyleLbl="node1" presStyleIdx="0" presStyleCnt="2" custScaleX="137163" custLinFactNeighborX="-1046" custLinFactNeighborY="-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BA0B82-68B0-46DB-A476-0F7F25555EB8}" type="pres">
      <dgm:prSet presAssocID="{AE46E719-9ED0-420B-B74E-A565350713B3}" presName="childShp" presStyleLbl="bgAccFollowNode1" presStyleIdx="0" presStyleCnt="2" custScaleX="137668" custScaleY="10970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24156-C394-46DB-BD98-9299E51B3EDB}" type="pres">
      <dgm:prSet presAssocID="{6EA7CB74-5741-4FC3-A434-1851B747CEC5}" presName="spacing" presStyleCnt="0"/>
      <dgm:spPr/>
    </dgm:pt>
    <dgm:pt modelId="{73E70176-69DF-44A8-8B6D-79EE71D25F65}" type="pres">
      <dgm:prSet presAssocID="{006ABCC7-483A-4F33-8E74-14EE4732EEC1}" presName="linNode" presStyleCnt="0"/>
      <dgm:spPr/>
    </dgm:pt>
    <dgm:pt modelId="{3AE25047-C00F-4B61-9543-0292270EC0F2}" type="pres">
      <dgm:prSet presAssocID="{006ABCC7-483A-4F33-8E74-14EE4732EEC1}" presName="parentShp" presStyleLbl="node1" presStyleIdx="1" presStyleCnt="2" custScaleX="11091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DA0600-E8D6-4EA8-BA40-49DDB12EF9CD}" type="pres">
      <dgm:prSet presAssocID="{006ABCC7-483A-4F33-8E74-14EE4732EEC1}" presName="childShp" presStyleLbl="bgAccFollowNode1" presStyleIdx="1" presStyleCnt="2" custScaleX="11286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E24A193-E326-4124-84B9-18C952C08A90}" type="presOf" srcId="{4B5508AB-595E-4654-BCE5-2F956FEF91E8}" destId="{C4BA0B82-68B0-46DB-A476-0F7F25555EB8}" srcOrd="0" destOrd="2" presId="urn:microsoft.com/office/officeart/2005/8/layout/vList6"/>
    <dgm:cxn modelId="{BE5717BC-2684-40B9-8656-983C3DFEDFA7}" srcId="{AFF00387-93A5-4094-9F59-F3AF47D9EB0D}" destId="{006ABCC7-483A-4F33-8E74-14EE4732EEC1}" srcOrd="1" destOrd="0" parTransId="{4AA9471D-07A4-46EE-BCFA-EEA51B5C2C96}" sibTransId="{55AB6F03-2D1F-46B2-AED3-F65678621BA3}"/>
    <dgm:cxn modelId="{0B0767E2-CBF9-4FC7-8960-7222F9ECE9BB}" srcId="{006ABCC7-483A-4F33-8E74-14EE4732EEC1}" destId="{D07DB3EB-6C58-4DC2-891E-2472D142C04F}" srcOrd="0" destOrd="0" parTransId="{07E16119-470D-47BA-98BA-FD4FC98953CA}" sibTransId="{1C60E904-4F3D-4750-84CA-1F0D79A6DECF}"/>
    <dgm:cxn modelId="{05B81B8F-D4DD-4BEF-9BB2-521FA6E2FDCC}" srcId="{AE46E719-9ED0-420B-B74E-A565350713B3}" destId="{9F889BF2-F280-4409-B05F-33ECB37616D7}" srcOrd="0" destOrd="0" parTransId="{9A2C6E3F-5BE2-47CE-95CA-63E5F5400E1E}" sibTransId="{2F78DB12-0653-4422-BEAE-6170292D61B0}"/>
    <dgm:cxn modelId="{E5451C4F-333A-467C-B40E-6FFEE057E528}" srcId="{AE46E719-9ED0-420B-B74E-A565350713B3}" destId="{8FF15D4B-B9E3-4582-BBB7-DDF8565AEA7E}" srcOrd="1" destOrd="0" parTransId="{D5F086A6-BACA-4AC3-B61E-83E47DE16501}" sibTransId="{F9F5B02C-AF2D-449F-A9AD-F6ADEB6C931A}"/>
    <dgm:cxn modelId="{8BF5A98D-0EDF-461C-8E29-49BA40EE16AF}" srcId="{AE46E719-9ED0-420B-B74E-A565350713B3}" destId="{4B5508AB-595E-4654-BCE5-2F956FEF91E8}" srcOrd="2" destOrd="0" parTransId="{58E402D6-565D-4B82-AEFB-AF0E522A3442}" sibTransId="{E50FC5FF-4112-4A9E-A8EC-54228B62E4F7}"/>
    <dgm:cxn modelId="{A6BB65F1-EFC1-4E24-9AC2-8BE39887013C}" type="presOf" srcId="{9F889BF2-F280-4409-B05F-33ECB37616D7}" destId="{C4BA0B82-68B0-46DB-A476-0F7F25555EB8}" srcOrd="0" destOrd="0" presId="urn:microsoft.com/office/officeart/2005/8/layout/vList6"/>
    <dgm:cxn modelId="{55851321-0506-42F1-AE3E-3F3F0E5AAC72}" type="presOf" srcId="{AFF00387-93A5-4094-9F59-F3AF47D9EB0D}" destId="{9C0A6520-6B94-466D-A82E-EFBE416A53BB}" srcOrd="0" destOrd="0" presId="urn:microsoft.com/office/officeart/2005/8/layout/vList6"/>
    <dgm:cxn modelId="{9683A5A6-D479-4335-A9E9-51BB603F6272}" type="presOf" srcId="{55BB684F-7527-4813-ABC8-B93075A56C39}" destId="{CBDA0600-E8D6-4EA8-BA40-49DDB12EF9CD}" srcOrd="0" destOrd="2" presId="urn:microsoft.com/office/officeart/2005/8/layout/vList6"/>
    <dgm:cxn modelId="{07B8BB11-B4E2-4EC9-A526-C09840090A40}" type="presOf" srcId="{D07DB3EB-6C58-4DC2-891E-2472D142C04F}" destId="{CBDA0600-E8D6-4EA8-BA40-49DDB12EF9CD}" srcOrd="0" destOrd="0" presId="urn:microsoft.com/office/officeart/2005/8/layout/vList6"/>
    <dgm:cxn modelId="{42FBFE8C-B9E4-4FA2-BA08-94F6407EBC22}" type="presOf" srcId="{B8F3FC39-7AD8-452F-AB2B-DBA6AADE5F8A}" destId="{CBDA0600-E8D6-4EA8-BA40-49DDB12EF9CD}" srcOrd="0" destOrd="1" presId="urn:microsoft.com/office/officeart/2005/8/layout/vList6"/>
    <dgm:cxn modelId="{FB440101-24E0-410B-80F4-695FFCEC4BD8}" type="presOf" srcId="{006ABCC7-483A-4F33-8E74-14EE4732EEC1}" destId="{3AE25047-C00F-4B61-9543-0292270EC0F2}" srcOrd="0" destOrd="0" presId="urn:microsoft.com/office/officeart/2005/8/layout/vList6"/>
    <dgm:cxn modelId="{773BD665-9C3B-49E4-BBAD-3D7598991192}" srcId="{006ABCC7-483A-4F33-8E74-14EE4732EEC1}" destId="{B8F3FC39-7AD8-452F-AB2B-DBA6AADE5F8A}" srcOrd="1" destOrd="0" parTransId="{84F812AC-3019-49B4-A3D3-B14AD843C6F6}" sibTransId="{7F45ABDA-C526-45FC-BBA9-CA4A2CD424F6}"/>
    <dgm:cxn modelId="{A4B5AE71-9E03-49AC-89A5-68C1575D4B7A}" srcId="{006ABCC7-483A-4F33-8E74-14EE4732EEC1}" destId="{55BB684F-7527-4813-ABC8-B93075A56C39}" srcOrd="2" destOrd="0" parTransId="{D4CA4449-AF40-40C5-90F0-0028C3A715D8}" sibTransId="{D9BC2CD2-8911-48CA-BB03-B6EA9DECC7F9}"/>
    <dgm:cxn modelId="{A0C4B7FF-8A64-45CC-95D3-D0079539F52B}" srcId="{AFF00387-93A5-4094-9F59-F3AF47D9EB0D}" destId="{AE46E719-9ED0-420B-B74E-A565350713B3}" srcOrd="0" destOrd="0" parTransId="{4AFC7C8E-0155-4CF4-AD62-FD3AA1C332C5}" sibTransId="{6EA7CB74-5741-4FC3-A434-1851B747CEC5}"/>
    <dgm:cxn modelId="{963FF814-57B5-4D0F-A65A-3E360F49D26F}" type="presOf" srcId="{8FF15D4B-B9E3-4582-BBB7-DDF8565AEA7E}" destId="{C4BA0B82-68B0-46DB-A476-0F7F25555EB8}" srcOrd="0" destOrd="1" presId="urn:microsoft.com/office/officeart/2005/8/layout/vList6"/>
    <dgm:cxn modelId="{7CCDBEA1-F9D1-4EBE-9323-3868D6D6B732}" type="presOf" srcId="{AE46E719-9ED0-420B-B74E-A565350713B3}" destId="{208AC232-07A3-4612-8485-7210581BF02D}" srcOrd="0" destOrd="0" presId="urn:microsoft.com/office/officeart/2005/8/layout/vList6"/>
    <dgm:cxn modelId="{61CA94A2-E666-4ABB-A383-13219975ADC5}" type="presParOf" srcId="{9C0A6520-6B94-466D-A82E-EFBE416A53BB}" destId="{A2B151F2-3E54-49B7-B31A-D314D032BFCB}" srcOrd="0" destOrd="0" presId="urn:microsoft.com/office/officeart/2005/8/layout/vList6"/>
    <dgm:cxn modelId="{B2CD34A8-9210-4136-AD44-D8589B4EC6A7}" type="presParOf" srcId="{A2B151F2-3E54-49B7-B31A-D314D032BFCB}" destId="{208AC232-07A3-4612-8485-7210581BF02D}" srcOrd="0" destOrd="0" presId="urn:microsoft.com/office/officeart/2005/8/layout/vList6"/>
    <dgm:cxn modelId="{8748F6DB-E1E6-4168-A5D2-F63ABB5154AC}" type="presParOf" srcId="{A2B151F2-3E54-49B7-B31A-D314D032BFCB}" destId="{C4BA0B82-68B0-46DB-A476-0F7F25555EB8}" srcOrd="1" destOrd="0" presId="urn:microsoft.com/office/officeart/2005/8/layout/vList6"/>
    <dgm:cxn modelId="{590E5CBA-6B43-4323-AA46-A45CA96F526C}" type="presParOf" srcId="{9C0A6520-6B94-466D-A82E-EFBE416A53BB}" destId="{34724156-C394-46DB-BD98-9299E51B3EDB}" srcOrd="1" destOrd="0" presId="urn:microsoft.com/office/officeart/2005/8/layout/vList6"/>
    <dgm:cxn modelId="{6AF37F7D-4B68-4B54-9D4C-8A67BFFF7FD7}" type="presParOf" srcId="{9C0A6520-6B94-466D-A82E-EFBE416A53BB}" destId="{73E70176-69DF-44A8-8B6D-79EE71D25F65}" srcOrd="2" destOrd="0" presId="urn:microsoft.com/office/officeart/2005/8/layout/vList6"/>
    <dgm:cxn modelId="{F0B20557-4402-44EE-898D-C77CEE51BF64}" type="presParOf" srcId="{73E70176-69DF-44A8-8B6D-79EE71D25F65}" destId="{3AE25047-C00F-4B61-9543-0292270EC0F2}" srcOrd="0" destOrd="0" presId="urn:microsoft.com/office/officeart/2005/8/layout/vList6"/>
    <dgm:cxn modelId="{1464DFA2-8DB5-4D51-B40B-8E5114880B05}" type="presParOf" srcId="{73E70176-69DF-44A8-8B6D-79EE71D25F65}" destId="{CBDA0600-E8D6-4EA8-BA40-49DDB12EF9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34ABA52-1FD1-44A7-98EC-1F250FCC39A8}" type="doc">
      <dgm:prSet loTypeId="urn:microsoft.com/office/officeart/2005/8/layout/vList6" loCatId="process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86CB9E2-F765-4517-A857-E50E1F1058A6}">
      <dgm:prSet custT="1"/>
      <dgm:spPr/>
      <dgm:t>
        <a:bodyPr/>
        <a:lstStyle/>
        <a:p>
          <a:pPr rtl="0"/>
          <a:r>
            <a:rPr lang="ru-RU" sz="4800" dirty="0" smtClean="0">
              <a:latin typeface="Arial" panose="020B0604020202020204" pitchFamily="34" charset="0"/>
              <a:cs typeface="Arial" panose="020B0604020202020204" pitchFamily="34" charset="0"/>
            </a:rPr>
            <a:t>Цель</a:t>
          </a:r>
          <a:r>
            <a:rPr lang="ru-RU" sz="4800" dirty="0" smtClean="0"/>
            <a:t> </a:t>
          </a:r>
          <a:endParaRPr lang="ru-RU" sz="4800" dirty="0"/>
        </a:p>
      </dgm:t>
    </dgm:pt>
    <dgm:pt modelId="{E0A48095-7981-41DE-9875-CFF7F9A6A9D3}" type="parTrans" cxnId="{A3CD05D0-AE2C-4650-B623-B014C6B010EC}">
      <dgm:prSet/>
      <dgm:spPr/>
      <dgm:t>
        <a:bodyPr/>
        <a:lstStyle/>
        <a:p>
          <a:endParaRPr lang="ru-RU"/>
        </a:p>
      </dgm:t>
    </dgm:pt>
    <dgm:pt modelId="{84547541-D7DC-48F9-BF93-4251845981BA}" type="sibTrans" cxnId="{A3CD05D0-AE2C-4650-B623-B014C6B010EC}">
      <dgm:prSet/>
      <dgm:spPr/>
      <dgm:t>
        <a:bodyPr/>
        <a:lstStyle/>
        <a:p>
          <a:endParaRPr lang="ru-RU"/>
        </a:p>
      </dgm:t>
    </dgm:pt>
    <dgm:pt modelId="{6AB05DB5-7DD8-41FC-A5AB-95F5CC13C5E4}">
      <dgm:prSet/>
      <dgm:spPr/>
      <dgm:t>
        <a:bodyPr/>
        <a:lstStyle/>
        <a:p>
          <a:pPr marL="0" marR="0" indent="0" algn="just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>
              <a:latin typeface="Arial" panose="020B0604020202020204" pitchFamily="34" charset="0"/>
              <a:cs typeface="Arial" panose="020B0604020202020204" pitchFamily="34" charset="0"/>
            </a:rPr>
            <a:t> обеспечение психологической подготовки студента к овладению профессией</a:t>
          </a:r>
        </a:p>
      </dgm:t>
    </dgm:pt>
    <dgm:pt modelId="{EB1229A7-E45D-4A9D-929B-C832165E55FD}" type="sibTrans" cxnId="{0FD63127-380D-4490-8466-B3E669BA14CA}">
      <dgm:prSet/>
      <dgm:spPr/>
      <dgm:t>
        <a:bodyPr/>
        <a:lstStyle/>
        <a:p>
          <a:endParaRPr lang="ru-RU"/>
        </a:p>
      </dgm:t>
    </dgm:pt>
    <dgm:pt modelId="{EFD2EE98-2A4A-4341-811F-4D5BEACEDA20}" type="parTrans" cxnId="{0FD63127-380D-4490-8466-B3E669BA14CA}">
      <dgm:prSet/>
      <dgm:spPr/>
      <dgm:t>
        <a:bodyPr/>
        <a:lstStyle/>
        <a:p>
          <a:endParaRPr lang="ru-RU"/>
        </a:p>
      </dgm:t>
    </dgm:pt>
    <dgm:pt modelId="{87392CB6-FA6D-40BD-A10B-1D6AFD530544}" type="pres">
      <dgm:prSet presAssocID="{F34ABA52-1FD1-44A7-98EC-1F250FCC39A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ECDFEC4A-94F1-40FE-B735-B6C8729FEB1C}" type="pres">
      <dgm:prSet presAssocID="{C86CB9E2-F765-4517-A857-E50E1F1058A6}" presName="linNode" presStyleCnt="0"/>
      <dgm:spPr/>
    </dgm:pt>
    <dgm:pt modelId="{B6BC92AC-7DF4-4B0E-B0BE-960145D33D81}" type="pres">
      <dgm:prSet presAssocID="{C86CB9E2-F765-4517-A857-E50E1F1058A6}" presName="parentShp" presStyleLbl="node1" presStyleIdx="0" presStyleCnt="1" custScaleX="128243" custScaleY="80092" custLinFactNeighborX="-166" custLinFactNeighborY="-6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62F8690-2E54-45B2-AE10-68592CF0CA51}" type="pres">
      <dgm:prSet presAssocID="{C86CB9E2-F765-4517-A857-E50E1F1058A6}" presName="childShp" presStyleLbl="bgAccFollowNode1" presStyleIdx="0" presStyleCnt="1" custScaleX="176094" custScaleY="73883" custLinFactNeighborX="1712" custLinFactNeighborY="-31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19D4C89-E891-471C-8DED-BC9D01188D3C}" type="presOf" srcId="{F34ABA52-1FD1-44A7-98EC-1F250FCC39A8}" destId="{87392CB6-FA6D-40BD-A10B-1D6AFD530544}" srcOrd="0" destOrd="0" presId="urn:microsoft.com/office/officeart/2005/8/layout/vList6"/>
    <dgm:cxn modelId="{5185455D-76A3-46A0-BA26-1E5C38E18391}" type="presOf" srcId="{6AB05DB5-7DD8-41FC-A5AB-95F5CC13C5E4}" destId="{862F8690-2E54-45B2-AE10-68592CF0CA51}" srcOrd="0" destOrd="0" presId="urn:microsoft.com/office/officeart/2005/8/layout/vList6"/>
    <dgm:cxn modelId="{A3CD05D0-AE2C-4650-B623-B014C6B010EC}" srcId="{F34ABA52-1FD1-44A7-98EC-1F250FCC39A8}" destId="{C86CB9E2-F765-4517-A857-E50E1F1058A6}" srcOrd="0" destOrd="0" parTransId="{E0A48095-7981-41DE-9875-CFF7F9A6A9D3}" sibTransId="{84547541-D7DC-48F9-BF93-4251845981BA}"/>
    <dgm:cxn modelId="{95ED4D9E-63A2-4D6C-951F-39622C5DF0DA}" type="presOf" srcId="{C86CB9E2-F765-4517-A857-E50E1F1058A6}" destId="{B6BC92AC-7DF4-4B0E-B0BE-960145D33D81}" srcOrd="0" destOrd="0" presId="urn:microsoft.com/office/officeart/2005/8/layout/vList6"/>
    <dgm:cxn modelId="{0FD63127-380D-4490-8466-B3E669BA14CA}" srcId="{C86CB9E2-F765-4517-A857-E50E1F1058A6}" destId="{6AB05DB5-7DD8-41FC-A5AB-95F5CC13C5E4}" srcOrd="0" destOrd="0" parTransId="{EFD2EE98-2A4A-4341-811F-4D5BEACEDA20}" sibTransId="{EB1229A7-E45D-4A9D-929B-C832165E55FD}"/>
    <dgm:cxn modelId="{7D01D3EE-D126-4190-9E30-8E404258191A}" type="presParOf" srcId="{87392CB6-FA6D-40BD-A10B-1D6AFD530544}" destId="{ECDFEC4A-94F1-40FE-B735-B6C8729FEB1C}" srcOrd="0" destOrd="0" presId="urn:microsoft.com/office/officeart/2005/8/layout/vList6"/>
    <dgm:cxn modelId="{3D9F5CAF-F6B6-4CE9-9780-EF351B5D82BA}" type="presParOf" srcId="{ECDFEC4A-94F1-40FE-B735-B6C8729FEB1C}" destId="{B6BC92AC-7DF4-4B0E-B0BE-960145D33D81}" srcOrd="0" destOrd="0" presId="urn:microsoft.com/office/officeart/2005/8/layout/vList6"/>
    <dgm:cxn modelId="{B14E5F41-7B6C-475A-AD2E-5FBBEF725990}" type="presParOf" srcId="{ECDFEC4A-94F1-40FE-B735-B6C8729FEB1C}" destId="{862F8690-2E54-45B2-AE10-68592CF0CA51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9AAEC-6522-4EA0-AF7B-4A724667C72D}">
      <dsp:nvSpPr>
        <dsp:cNvPr id="0" name=""/>
        <dsp:cNvSpPr/>
      </dsp:nvSpPr>
      <dsp:spPr>
        <a:xfrm>
          <a:off x="288037" y="0"/>
          <a:ext cx="7560843" cy="820690"/>
        </a:xfrm>
        <a:prstGeom prst="roundRect">
          <a:avLst>
            <a:gd name="adj" fmla="val 10000"/>
          </a:avLst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Региональный центр наставничества </a:t>
          </a:r>
          <a:r>
            <a:rPr lang="ru-RU" sz="26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-</a:t>
          </a:r>
          <a:r>
            <a:rPr lang="ru-RU" sz="28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ГБПОУ РО «ВПК им. М.А. Шолохова»</a:t>
          </a:r>
          <a:endParaRPr lang="ru-RU" sz="2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12074" y="24037"/>
        <a:ext cx="7512769" cy="772616"/>
      </dsp:txXfrm>
    </dsp:sp>
    <dsp:sp modelId="{0C5CBCB5-1BF6-46B6-8CCD-2F22B3CBEBA5}">
      <dsp:nvSpPr>
        <dsp:cNvPr id="0" name=""/>
        <dsp:cNvSpPr/>
      </dsp:nvSpPr>
      <dsp:spPr>
        <a:xfrm>
          <a:off x="1044122" y="820690"/>
          <a:ext cx="764553" cy="6186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8677"/>
              </a:lnTo>
              <a:lnTo>
                <a:pt x="764553" y="61867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14508-E377-4254-8B41-A5DD4D88A375}">
      <dsp:nvSpPr>
        <dsp:cNvPr id="0" name=""/>
        <dsp:cNvSpPr/>
      </dsp:nvSpPr>
      <dsp:spPr>
        <a:xfrm>
          <a:off x="1808676" y="1029023"/>
          <a:ext cx="6319752" cy="820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"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Каргинский</a:t>
          </a: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аграрно-технологический техникум имени В.Е. 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Теплухина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2713" y="1053060"/>
        <a:ext cx="6271678" cy="772616"/>
      </dsp:txXfrm>
    </dsp:sp>
    <dsp:sp modelId="{D3CEB889-AB13-4181-93D4-2443BA54B2D2}">
      <dsp:nvSpPr>
        <dsp:cNvPr id="0" name=""/>
        <dsp:cNvSpPr/>
      </dsp:nvSpPr>
      <dsp:spPr>
        <a:xfrm>
          <a:off x="1044122" y="820690"/>
          <a:ext cx="764553" cy="16445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4541"/>
              </a:lnTo>
              <a:lnTo>
                <a:pt x="764553" y="164454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9AFC5-043E-4857-926C-EBFB3685A5EC}">
      <dsp:nvSpPr>
        <dsp:cNvPr id="0" name=""/>
        <dsp:cNvSpPr/>
      </dsp:nvSpPr>
      <dsp:spPr>
        <a:xfrm>
          <a:off x="1808676" y="2054886"/>
          <a:ext cx="6319752" cy="820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«Тарасовский многопрофильный техникум»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2713" y="2078923"/>
        <a:ext cx="6271678" cy="772616"/>
      </dsp:txXfrm>
    </dsp:sp>
    <dsp:sp modelId="{A950CB99-A241-412D-B46D-A20BC8231701}">
      <dsp:nvSpPr>
        <dsp:cNvPr id="0" name=""/>
        <dsp:cNvSpPr/>
      </dsp:nvSpPr>
      <dsp:spPr>
        <a:xfrm>
          <a:off x="1044122" y="820690"/>
          <a:ext cx="764553" cy="267040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70404"/>
              </a:lnTo>
              <a:lnTo>
                <a:pt x="764553" y="267040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C7151-B5D0-418F-BA1E-9DB22929EF37}">
      <dsp:nvSpPr>
        <dsp:cNvPr id="0" name=""/>
        <dsp:cNvSpPr/>
      </dsp:nvSpPr>
      <dsp:spPr>
        <a:xfrm>
          <a:off x="1808676" y="3080750"/>
          <a:ext cx="6319752" cy="820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«Казанское аграрно-техническое профессиональное училище №97»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2713" y="3104787"/>
        <a:ext cx="6271678" cy="772616"/>
      </dsp:txXfrm>
    </dsp:sp>
    <dsp:sp modelId="{1B8DC78E-CCC6-4FE5-9FBA-AA0806547C15}">
      <dsp:nvSpPr>
        <dsp:cNvPr id="0" name=""/>
        <dsp:cNvSpPr/>
      </dsp:nvSpPr>
      <dsp:spPr>
        <a:xfrm>
          <a:off x="1044122" y="820690"/>
          <a:ext cx="764553" cy="36962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6268"/>
              </a:lnTo>
              <a:lnTo>
                <a:pt x="764553" y="369626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2BF33-2DCB-4FED-B937-36CB4BEC1CFB}">
      <dsp:nvSpPr>
        <dsp:cNvPr id="0" name=""/>
        <dsp:cNvSpPr/>
      </dsp:nvSpPr>
      <dsp:spPr>
        <a:xfrm>
          <a:off x="1808676" y="4106613"/>
          <a:ext cx="6319752" cy="820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Митякинский</a:t>
          </a: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техникум 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агротехнологий</a:t>
          </a: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и питания»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2713" y="4130650"/>
        <a:ext cx="6271678" cy="772616"/>
      </dsp:txXfrm>
    </dsp:sp>
    <dsp:sp modelId="{F928A744-7C59-42C4-AB07-CC4730C3ED6E}">
      <dsp:nvSpPr>
        <dsp:cNvPr id="0" name=""/>
        <dsp:cNvSpPr/>
      </dsp:nvSpPr>
      <dsp:spPr>
        <a:xfrm>
          <a:off x="1044122" y="820690"/>
          <a:ext cx="764553" cy="472213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22131"/>
              </a:lnTo>
              <a:lnTo>
                <a:pt x="764553" y="472213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7E25F-6515-4A76-862C-F82642A9FE59}">
      <dsp:nvSpPr>
        <dsp:cNvPr id="0" name=""/>
        <dsp:cNvSpPr/>
      </dsp:nvSpPr>
      <dsp:spPr>
        <a:xfrm>
          <a:off x="1808676" y="5132477"/>
          <a:ext cx="6319752" cy="82069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Чертковское</a:t>
          </a: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профессиональное училище №95»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832713" y="5156514"/>
        <a:ext cx="6271678" cy="77261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B42B4-1815-4110-9FD4-F84B89C254B9}">
      <dsp:nvSpPr>
        <dsp:cNvPr id="0" name=""/>
        <dsp:cNvSpPr/>
      </dsp:nvSpPr>
      <dsp:spPr>
        <a:xfrm>
          <a:off x="-6188009" y="-946688"/>
          <a:ext cx="7365985" cy="7365985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31364-080E-4A37-A66C-C886778C265E}">
      <dsp:nvSpPr>
        <dsp:cNvPr id="0" name=""/>
        <dsp:cNvSpPr/>
      </dsp:nvSpPr>
      <dsp:spPr>
        <a:xfrm>
          <a:off x="514702" y="341928"/>
          <a:ext cx="10710859" cy="6842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59" tIns="71120" rIns="71120" bIns="7112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условий</a:t>
          </a:r>
          <a:r>
            <a:rPr lang="ru-RU" sz="2800" b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2800" b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для</a:t>
          </a:r>
          <a:r>
            <a:rPr lang="ru-RU" sz="2800" b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адаптации </a:t>
          </a:r>
          <a:r>
            <a:rPr lang="ru-RU" sz="2800" b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личности</a:t>
          </a:r>
          <a:r>
            <a:rPr lang="ru-RU" sz="2800" b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к нормам общественной жизни</a:t>
          </a:r>
          <a:endParaRPr lang="ru-RU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4702" y="341928"/>
        <a:ext cx="10710859" cy="684294"/>
      </dsp:txXfrm>
    </dsp:sp>
    <dsp:sp modelId="{0782F71A-8C92-4C24-A533-C4ED98AB7A77}">
      <dsp:nvSpPr>
        <dsp:cNvPr id="0" name=""/>
        <dsp:cNvSpPr/>
      </dsp:nvSpPr>
      <dsp:spPr>
        <a:xfrm>
          <a:off x="87017" y="256391"/>
          <a:ext cx="855368" cy="855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1E2FBC-5469-461E-9D0F-8CD66E698924}">
      <dsp:nvSpPr>
        <dsp:cNvPr id="0" name=""/>
        <dsp:cNvSpPr/>
      </dsp:nvSpPr>
      <dsp:spPr>
        <a:xfrm>
          <a:off x="1005047" y="1332147"/>
          <a:ext cx="10220514" cy="75608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59" tIns="71120" rIns="71120" bIns="7112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Освоение </a:t>
          </a:r>
          <a:r>
            <a:rPr lang="ru-RU" sz="2800" b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новой социальной роли</a:t>
          </a:r>
          <a:r>
            <a:rPr lang="ru-RU" sz="2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– студент колледжа</a:t>
          </a:r>
          <a:endParaRPr lang="ru-RU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5047" y="1332147"/>
        <a:ext cx="10220514" cy="756084"/>
      </dsp:txXfrm>
    </dsp:sp>
    <dsp:sp modelId="{2A318106-9988-4C8B-8144-3AA9B54FA66F}">
      <dsp:nvSpPr>
        <dsp:cNvPr id="0" name=""/>
        <dsp:cNvSpPr/>
      </dsp:nvSpPr>
      <dsp:spPr>
        <a:xfrm>
          <a:off x="577363" y="1282505"/>
          <a:ext cx="855368" cy="855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DFEEDF-AC9F-4EAD-9834-57D9E44EE49F}">
      <dsp:nvSpPr>
        <dsp:cNvPr id="0" name=""/>
        <dsp:cNvSpPr/>
      </dsp:nvSpPr>
      <dsp:spPr>
        <a:xfrm>
          <a:off x="1155544" y="2304253"/>
          <a:ext cx="10070017" cy="864100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59" tIns="71120" rIns="71120" bIns="7112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Создание </a:t>
          </a:r>
          <a:r>
            <a:rPr lang="ru-RU" sz="2800" b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реалистического представления</a:t>
          </a:r>
          <a:r>
            <a:rPr lang="ru-RU" sz="2800" b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о профессиональной деятельности</a:t>
          </a:r>
          <a:endParaRPr lang="ru-RU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55544" y="2304253"/>
        <a:ext cx="10070017" cy="864100"/>
      </dsp:txXfrm>
    </dsp:sp>
    <dsp:sp modelId="{F99AA138-38EE-4D75-88A2-2FF1F2002C29}">
      <dsp:nvSpPr>
        <dsp:cNvPr id="0" name=""/>
        <dsp:cNvSpPr/>
      </dsp:nvSpPr>
      <dsp:spPr>
        <a:xfrm>
          <a:off x="727860" y="2308619"/>
          <a:ext cx="855368" cy="855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AE850D-0263-4329-ACA3-D568F42BEC65}">
      <dsp:nvSpPr>
        <dsp:cNvPr id="0" name=""/>
        <dsp:cNvSpPr/>
      </dsp:nvSpPr>
      <dsp:spPr>
        <a:xfrm>
          <a:off x="1005047" y="3420270"/>
          <a:ext cx="10220514" cy="6842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59" tIns="71120" rIns="71120" bIns="7112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Формирование устойчивого </a:t>
          </a:r>
          <a:r>
            <a:rPr lang="ru-RU" sz="2800" b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интереса и желания</a:t>
          </a:r>
          <a:r>
            <a:rPr lang="ru-RU" sz="2800" b="0" u="none" kern="1200" dirty="0" smtClean="0">
              <a:latin typeface="Arial" panose="020B0604020202020204" pitchFamily="34" charset="0"/>
              <a:cs typeface="Arial" panose="020B0604020202020204" pitchFamily="34" charset="0"/>
            </a:rPr>
            <a:t> овладеть профессией</a:t>
          </a:r>
          <a:endParaRPr lang="ru-RU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05047" y="3420270"/>
        <a:ext cx="10220514" cy="684294"/>
      </dsp:txXfrm>
    </dsp:sp>
    <dsp:sp modelId="{6F91D674-51CA-4EEC-90F2-E7459A0964A5}">
      <dsp:nvSpPr>
        <dsp:cNvPr id="0" name=""/>
        <dsp:cNvSpPr/>
      </dsp:nvSpPr>
      <dsp:spPr>
        <a:xfrm>
          <a:off x="577363" y="3334733"/>
          <a:ext cx="855368" cy="855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2B0743-D298-4E4D-BAD9-531D7B892CED}">
      <dsp:nvSpPr>
        <dsp:cNvPr id="0" name=""/>
        <dsp:cNvSpPr/>
      </dsp:nvSpPr>
      <dsp:spPr>
        <a:xfrm>
          <a:off x="514702" y="4446384"/>
          <a:ext cx="10710859" cy="684294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43159" tIns="71120" rIns="71120" bIns="71120" numCol="1" spcCol="1270" anchor="ctr" anchorCtr="0">
          <a:noAutofit/>
        </a:bodyPr>
        <a:lstStyle/>
        <a:p>
          <a:pPr lvl="0" algn="just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0" u="sng" kern="1200" dirty="0" smtClean="0">
              <a:latin typeface="Arial" panose="020B0604020202020204" pitchFamily="34" charset="0"/>
              <a:cs typeface="Arial" panose="020B0604020202020204" pitchFamily="34" charset="0"/>
            </a:rPr>
            <a:t>Знакомство с приемами</a:t>
          </a:r>
          <a:r>
            <a:rPr lang="ru-RU" sz="28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 коммуникации</a:t>
          </a:r>
          <a:endParaRPr lang="ru-RU" sz="2800" b="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14702" y="4446384"/>
        <a:ext cx="10710859" cy="684294"/>
      </dsp:txXfrm>
    </dsp:sp>
    <dsp:sp modelId="{90C2687D-1A47-44F1-B675-808E4573B76B}">
      <dsp:nvSpPr>
        <dsp:cNvPr id="0" name=""/>
        <dsp:cNvSpPr/>
      </dsp:nvSpPr>
      <dsp:spPr>
        <a:xfrm>
          <a:off x="87017" y="4360847"/>
          <a:ext cx="855368" cy="85536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B9AAEC-6522-4EA0-AF7B-4A724667C72D}">
      <dsp:nvSpPr>
        <dsp:cNvPr id="0" name=""/>
        <dsp:cNvSpPr/>
      </dsp:nvSpPr>
      <dsp:spPr>
        <a:xfrm>
          <a:off x="259916" y="2713"/>
          <a:ext cx="7561977" cy="82081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центр наставничества -ГБПОУ РО «ВПК им. М.А. Шолохова»</a:t>
          </a:r>
          <a:endParaRPr lang="ru-RU" sz="2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3957" y="26754"/>
        <a:ext cx="7513895" cy="772731"/>
      </dsp:txXfrm>
    </dsp:sp>
    <dsp:sp modelId="{0C5CBCB5-1BF6-46B6-8CCD-2F22B3CBEBA5}">
      <dsp:nvSpPr>
        <dsp:cNvPr id="0" name=""/>
        <dsp:cNvSpPr/>
      </dsp:nvSpPr>
      <dsp:spPr>
        <a:xfrm>
          <a:off x="1016113" y="823527"/>
          <a:ext cx="756197" cy="6156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15610"/>
              </a:lnTo>
              <a:lnTo>
                <a:pt x="756197" y="61561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14508-E377-4254-8B41-A5DD4D88A375}">
      <dsp:nvSpPr>
        <dsp:cNvPr id="0" name=""/>
        <dsp:cNvSpPr/>
      </dsp:nvSpPr>
      <dsp:spPr>
        <a:xfrm>
          <a:off x="1772311" y="1028731"/>
          <a:ext cx="6320700" cy="820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"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Каргинский</a:t>
          </a: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аграрно-технологический техникум имени В.Е. 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Теплухина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6352" y="1052772"/>
        <a:ext cx="6272618" cy="772731"/>
      </dsp:txXfrm>
    </dsp:sp>
    <dsp:sp modelId="{D3CEB889-AB13-4181-93D4-2443BA54B2D2}">
      <dsp:nvSpPr>
        <dsp:cNvPr id="0" name=""/>
        <dsp:cNvSpPr/>
      </dsp:nvSpPr>
      <dsp:spPr>
        <a:xfrm>
          <a:off x="1016113" y="823527"/>
          <a:ext cx="756197" cy="1641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41627"/>
              </a:lnTo>
              <a:lnTo>
                <a:pt x="756197" y="164162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89AFC5-043E-4857-926C-EBFB3685A5EC}">
      <dsp:nvSpPr>
        <dsp:cNvPr id="0" name=""/>
        <dsp:cNvSpPr/>
      </dsp:nvSpPr>
      <dsp:spPr>
        <a:xfrm>
          <a:off x="1772311" y="2054748"/>
          <a:ext cx="6320700" cy="820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Тарасовский многопрофильный техникум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6352" y="2078789"/>
        <a:ext cx="6272618" cy="772731"/>
      </dsp:txXfrm>
    </dsp:sp>
    <dsp:sp modelId="{A950CB99-A241-412D-B46D-A20BC8231701}">
      <dsp:nvSpPr>
        <dsp:cNvPr id="0" name=""/>
        <dsp:cNvSpPr/>
      </dsp:nvSpPr>
      <dsp:spPr>
        <a:xfrm>
          <a:off x="1016113" y="823527"/>
          <a:ext cx="756197" cy="266764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7645"/>
              </a:lnTo>
              <a:lnTo>
                <a:pt x="756197" y="266764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FC7151-B5D0-418F-BA1E-9DB22929EF37}">
      <dsp:nvSpPr>
        <dsp:cNvPr id="0" name=""/>
        <dsp:cNvSpPr/>
      </dsp:nvSpPr>
      <dsp:spPr>
        <a:xfrm>
          <a:off x="1772311" y="3080765"/>
          <a:ext cx="6320700" cy="820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«Казанское аграрно-техническое профессиональное училище№ 97»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6352" y="3104806"/>
        <a:ext cx="6272618" cy="772731"/>
      </dsp:txXfrm>
    </dsp:sp>
    <dsp:sp modelId="{1B8DC78E-CCC6-4FE5-9FBA-AA0806547C15}">
      <dsp:nvSpPr>
        <dsp:cNvPr id="0" name=""/>
        <dsp:cNvSpPr/>
      </dsp:nvSpPr>
      <dsp:spPr>
        <a:xfrm>
          <a:off x="1016113" y="823527"/>
          <a:ext cx="756197" cy="369366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93662"/>
              </a:lnTo>
              <a:lnTo>
                <a:pt x="756197" y="3693662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82BF33-2DCB-4FED-B937-36CB4BEC1CFB}">
      <dsp:nvSpPr>
        <dsp:cNvPr id="0" name=""/>
        <dsp:cNvSpPr/>
      </dsp:nvSpPr>
      <dsp:spPr>
        <a:xfrm>
          <a:off x="1772311" y="4106783"/>
          <a:ext cx="6320700" cy="820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Митякинский</a:t>
          </a: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техникум 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агротехнологий</a:t>
          </a: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и питания»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6352" y="4130824"/>
        <a:ext cx="6272618" cy="772731"/>
      </dsp:txXfrm>
    </dsp:sp>
    <dsp:sp modelId="{F928A744-7C59-42C4-AB07-CC4730C3ED6E}">
      <dsp:nvSpPr>
        <dsp:cNvPr id="0" name=""/>
        <dsp:cNvSpPr/>
      </dsp:nvSpPr>
      <dsp:spPr>
        <a:xfrm>
          <a:off x="1016113" y="823527"/>
          <a:ext cx="756197" cy="47196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719679"/>
              </a:lnTo>
              <a:lnTo>
                <a:pt x="756197" y="47196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407E25F-6515-4A76-862C-F82642A9FE59}">
      <dsp:nvSpPr>
        <dsp:cNvPr id="0" name=""/>
        <dsp:cNvSpPr/>
      </dsp:nvSpPr>
      <dsp:spPr>
        <a:xfrm>
          <a:off x="1772311" y="5132800"/>
          <a:ext cx="6320700" cy="82081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195" tIns="24130" rIns="36195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ГБПОУ РО «</a:t>
          </a:r>
          <a:r>
            <a:rPr lang="ru-RU" sz="1900" b="1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Чертковское</a:t>
          </a:r>
          <a:r>
            <a:rPr lang="ru-RU" sz="19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профессиональное училище№95»</a:t>
          </a:r>
          <a:endParaRPr lang="ru-RU" sz="19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796352" y="5156841"/>
        <a:ext cx="6272618" cy="772731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A6D87D-2B6D-41ED-80EC-27A1E54AB1BC}">
      <dsp:nvSpPr>
        <dsp:cNvPr id="0" name=""/>
        <dsp:cNvSpPr/>
      </dsp:nvSpPr>
      <dsp:spPr>
        <a:xfrm>
          <a:off x="2473745" y="500525"/>
          <a:ext cx="4312059" cy="3945859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9DB098-F5C8-4DB4-8A75-F90ADF8E12A5}">
      <dsp:nvSpPr>
        <dsp:cNvPr id="0" name=""/>
        <dsp:cNvSpPr/>
      </dsp:nvSpPr>
      <dsp:spPr>
        <a:xfrm>
          <a:off x="2408048" y="373853"/>
          <a:ext cx="4443454" cy="4199206"/>
        </a:xfrm>
        <a:prstGeom prst="blockArc">
          <a:avLst>
            <a:gd name="adj1" fmla="val 5395680"/>
            <a:gd name="adj2" fmla="val 10800003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8C57A9-97AC-43B1-BEEC-4CDB5443CA68}">
      <dsp:nvSpPr>
        <dsp:cNvPr id="0" name=""/>
        <dsp:cNvSpPr/>
      </dsp:nvSpPr>
      <dsp:spPr>
        <a:xfrm>
          <a:off x="2450540" y="373853"/>
          <a:ext cx="4358470" cy="4199206"/>
        </a:xfrm>
        <a:prstGeom prst="blockArc">
          <a:avLst>
            <a:gd name="adj1" fmla="val 21599997"/>
            <a:gd name="adj2" fmla="val 539568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EE88D29-3955-4BFB-8D89-E5A90F8E4CFC}">
      <dsp:nvSpPr>
        <dsp:cNvPr id="0" name=""/>
        <dsp:cNvSpPr/>
      </dsp:nvSpPr>
      <dsp:spPr>
        <a:xfrm>
          <a:off x="2473745" y="434846"/>
          <a:ext cx="4312059" cy="4077215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8AA28F-DCAF-43E7-966D-6D203B2F451A}">
      <dsp:nvSpPr>
        <dsp:cNvPr id="0" name=""/>
        <dsp:cNvSpPr/>
      </dsp:nvSpPr>
      <dsp:spPr>
        <a:xfrm>
          <a:off x="3132723" y="1224141"/>
          <a:ext cx="2994104" cy="249862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центр наставничества</a:t>
          </a:r>
          <a:endParaRPr lang="ru-RU" sz="20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71199" y="1590056"/>
        <a:ext cx="2117152" cy="1766796"/>
      </dsp:txXfrm>
    </dsp:sp>
    <dsp:sp modelId="{C45EF856-9DC5-490E-8C0D-888B0D4B3FBA}">
      <dsp:nvSpPr>
        <dsp:cNvPr id="0" name=""/>
        <dsp:cNvSpPr/>
      </dsp:nvSpPr>
      <dsp:spPr>
        <a:xfrm>
          <a:off x="3060713" y="-263164"/>
          <a:ext cx="3138124" cy="173897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Сборник «Лучшие практики наставничества»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20281" y="-8497"/>
        <a:ext cx="2218988" cy="1229641"/>
      </dsp:txXfrm>
    </dsp:sp>
    <dsp:sp modelId="{088ADAE6-15B8-42D2-95D0-0ADD3734DD5F}">
      <dsp:nvSpPr>
        <dsp:cNvPr id="0" name=""/>
        <dsp:cNvSpPr/>
      </dsp:nvSpPr>
      <dsp:spPr>
        <a:xfrm>
          <a:off x="5703100" y="1627266"/>
          <a:ext cx="1587613" cy="16923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Круглый стол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35601" y="1875109"/>
        <a:ext cx="1122611" cy="1196690"/>
      </dsp:txXfrm>
    </dsp:sp>
    <dsp:sp modelId="{E2BAC41D-5F78-4F4E-B265-EE68953E2E48}">
      <dsp:nvSpPr>
        <dsp:cNvPr id="0" name=""/>
        <dsp:cNvSpPr/>
      </dsp:nvSpPr>
      <dsp:spPr>
        <a:xfrm>
          <a:off x="2921392" y="3449456"/>
          <a:ext cx="3421460" cy="178226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Организационные совещания, </a:t>
          </a:r>
          <a:r>
            <a:rPr lang="ru-RU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вебинары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422453" y="3710462"/>
        <a:ext cx="2419338" cy="1260248"/>
      </dsp:txXfrm>
    </dsp:sp>
    <dsp:sp modelId="{58638CA3-EB19-4D69-B8EB-5176DA0B9C8E}">
      <dsp:nvSpPr>
        <dsp:cNvPr id="0" name=""/>
        <dsp:cNvSpPr/>
      </dsp:nvSpPr>
      <dsp:spPr>
        <a:xfrm>
          <a:off x="1926310" y="1621138"/>
          <a:ext cx="1672667" cy="170463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Mentory</a:t>
          </a:r>
          <a:r>
            <a:rPr lang="en-US" sz="1800" kern="1200" dirty="0" smtClean="0">
              <a:latin typeface="Arial" panose="020B0604020202020204" pitchFamily="34" charset="0"/>
              <a:cs typeface="Arial" panose="020B0604020202020204" pitchFamily="34" charset="0"/>
            </a:rPr>
            <a:t> fest</a:t>
          </a:r>
          <a:endParaRPr lang="ru-RU" sz="18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171266" y="1870776"/>
        <a:ext cx="1182755" cy="120535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F8690-2E54-45B2-AE10-68592CF0CA51}">
      <dsp:nvSpPr>
        <dsp:cNvPr id="0" name=""/>
        <dsp:cNvSpPr/>
      </dsp:nvSpPr>
      <dsp:spPr>
        <a:xfrm>
          <a:off x="4216760" y="374853"/>
          <a:ext cx="5000251" cy="1569357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25400" rIns="25400" bIns="25400" numCol="1" spcCol="1270" anchor="t" anchorCtr="0">
          <a:noAutofit/>
        </a:bodyPr>
        <a:lstStyle/>
        <a:p>
          <a:pPr marL="285750" lvl="1" indent="-285750" algn="l" defTabSz="17780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000" kern="1200" dirty="0" smtClean="0"/>
            <a:t>проектное управление</a:t>
          </a:r>
          <a:endParaRPr lang="ru-RU" sz="4000" kern="1200" dirty="0"/>
        </a:p>
      </dsp:txBody>
      <dsp:txXfrm>
        <a:off x="4216760" y="571023"/>
        <a:ext cx="4411742" cy="1177017"/>
      </dsp:txXfrm>
    </dsp:sp>
    <dsp:sp modelId="{B6BC92AC-7DF4-4B0E-B0BE-960145D33D81}">
      <dsp:nvSpPr>
        <dsp:cNvPr id="0" name=""/>
        <dsp:cNvSpPr/>
      </dsp:nvSpPr>
      <dsp:spPr>
        <a:xfrm>
          <a:off x="720092" y="446860"/>
          <a:ext cx="3496668" cy="142534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Механизм  достижения цели</a:t>
          </a:r>
          <a:endParaRPr lang="ru-RU" sz="2800" kern="1200" dirty="0"/>
        </a:p>
      </dsp:txBody>
      <dsp:txXfrm>
        <a:off x="789672" y="516440"/>
        <a:ext cx="3357508" cy="12861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ADD66-2148-45FA-B175-BA47053EB801}">
      <dsp:nvSpPr>
        <dsp:cNvPr id="0" name=""/>
        <dsp:cNvSpPr/>
      </dsp:nvSpPr>
      <dsp:spPr>
        <a:xfrm>
          <a:off x="110946" y="0"/>
          <a:ext cx="5836680" cy="5616624"/>
        </a:xfrm>
        <a:prstGeom prst="triangle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9216F4A-F5B6-4968-8F86-D02AD2E89CEB}">
      <dsp:nvSpPr>
        <dsp:cNvPr id="0" name=""/>
        <dsp:cNvSpPr/>
      </dsp:nvSpPr>
      <dsp:spPr>
        <a:xfrm>
          <a:off x="2436271" y="629800"/>
          <a:ext cx="3800682" cy="65261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 Положения </a:t>
          </a:r>
          <a:r>
            <a:rPr lang="ru-RU" sz="1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о наставничестве</a:t>
          </a:r>
          <a:endParaRPr lang="ru-RU" sz="18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68129" y="661658"/>
        <a:ext cx="3736966" cy="588897"/>
      </dsp:txXfrm>
    </dsp:sp>
    <dsp:sp modelId="{F1CBFF67-40C1-487B-A100-408F2AA6932E}">
      <dsp:nvSpPr>
        <dsp:cNvPr id="0" name=""/>
        <dsp:cNvSpPr/>
      </dsp:nvSpPr>
      <dsp:spPr>
        <a:xfrm>
          <a:off x="2388280" y="1438983"/>
          <a:ext cx="3896663" cy="1214431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Предложения по организации  рабочей группы  в ГБПОУ РО «ВПК им. М.А.Шолохова» по внедрению программы наставничества</a:t>
          </a:r>
          <a:endParaRPr lang="ru-RU" sz="18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47564" y="1498267"/>
        <a:ext cx="3778095" cy="1095863"/>
      </dsp:txXfrm>
    </dsp:sp>
    <dsp:sp modelId="{361188F1-E763-4A4B-85C7-64BB97D06BC0}">
      <dsp:nvSpPr>
        <dsp:cNvPr id="0" name=""/>
        <dsp:cNvSpPr/>
      </dsp:nvSpPr>
      <dsp:spPr>
        <a:xfrm>
          <a:off x="2406690" y="2824900"/>
          <a:ext cx="3885206" cy="10137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Проект приказа «Об организации работы по внедрению целевой модели наставничества»</a:t>
          </a:r>
          <a:endParaRPr lang="ru-RU" sz="18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56179" y="2874389"/>
        <a:ext cx="3786228" cy="914807"/>
      </dsp:txXfrm>
    </dsp:sp>
    <dsp:sp modelId="{5977DA25-64EB-4CA7-BCBE-39A835497FDD}">
      <dsp:nvSpPr>
        <dsp:cNvPr id="0" name=""/>
        <dsp:cNvSpPr/>
      </dsp:nvSpPr>
      <dsp:spPr>
        <a:xfrm>
          <a:off x="2448165" y="4030177"/>
          <a:ext cx="3837751" cy="119506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Дорожная карта по внедрению целевой модели наставничества обучающихся для ГБПОУ РО «ВПК им. М. А. Шолохова»</a:t>
          </a:r>
          <a:endParaRPr lang="ru-RU" sz="1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506503" y="4088515"/>
        <a:ext cx="3721075" cy="10783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AADD66-2148-45FA-B175-BA47053EB801}">
      <dsp:nvSpPr>
        <dsp:cNvPr id="0" name=""/>
        <dsp:cNvSpPr/>
      </dsp:nvSpPr>
      <dsp:spPr>
        <a:xfrm>
          <a:off x="122953" y="0"/>
          <a:ext cx="5836680" cy="5616624"/>
        </a:xfrm>
        <a:prstGeom prst="triangle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5977DA25-64EB-4CA7-BCBE-39A835497FDD}">
      <dsp:nvSpPr>
        <dsp:cNvPr id="0" name=""/>
        <dsp:cNvSpPr/>
      </dsp:nvSpPr>
      <dsp:spPr>
        <a:xfrm>
          <a:off x="2365114" y="732823"/>
          <a:ext cx="3848635" cy="9917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 РАБОТОДАТЕЛЬ</a:t>
          </a:r>
          <a:endParaRPr lang="ru-RU" sz="25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3526" y="781235"/>
        <a:ext cx="3751811" cy="894904"/>
      </dsp:txXfrm>
    </dsp:sp>
    <dsp:sp modelId="{42347F35-9032-423D-9550-DFED3EF62AC1}">
      <dsp:nvSpPr>
        <dsp:cNvPr id="0" name=""/>
        <dsp:cNvSpPr/>
      </dsp:nvSpPr>
      <dsp:spPr>
        <a:xfrm>
          <a:off x="2365114" y="1856055"/>
          <a:ext cx="3848635" cy="9917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 - СТУДЕНТ</a:t>
          </a:r>
          <a:endParaRPr lang="ru-RU" sz="25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3526" y="1904467"/>
        <a:ext cx="3751811" cy="894904"/>
      </dsp:txXfrm>
    </dsp:sp>
    <dsp:sp modelId="{8732F9F3-837F-451B-BBFD-18DDA1F3D30C}">
      <dsp:nvSpPr>
        <dsp:cNvPr id="0" name=""/>
        <dsp:cNvSpPr/>
      </dsp:nvSpPr>
      <dsp:spPr>
        <a:xfrm>
          <a:off x="2365114" y="2979286"/>
          <a:ext cx="3848635" cy="9917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 - УЧАЩИЙСЯ</a:t>
          </a:r>
          <a:endParaRPr lang="ru-RU" sz="25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3526" y="3027698"/>
        <a:ext cx="3751811" cy="894904"/>
      </dsp:txXfrm>
    </dsp:sp>
    <dsp:sp modelId="{D4C80696-A323-42DA-BE66-70D1EDA1DBA6}">
      <dsp:nvSpPr>
        <dsp:cNvPr id="0" name=""/>
        <dsp:cNvSpPr/>
      </dsp:nvSpPr>
      <dsp:spPr>
        <a:xfrm>
          <a:off x="2365114" y="4102517"/>
          <a:ext cx="3848635" cy="991728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/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500" b="1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ПРЕПОДАВАТЕЛЬ- ПРЕПОДАВАТЕЛЬ</a:t>
          </a:r>
          <a:endParaRPr lang="ru-RU" sz="2500" b="1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413526" y="4150929"/>
        <a:ext cx="3751811" cy="89490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F8690-2E54-45B2-AE10-68592CF0CA51}">
      <dsp:nvSpPr>
        <dsp:cNvPr id="0" name=""/>
        <dsp:cNvSpPr/>
      </dsp:nvSpPr>
      <dsp:spPr>
        <a:xfrm>
          <a:off x="4552567" y="0"/>
          <a:ext cx="5814420" cy="2319065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92D050">
              <a:alpha val="90000"/>
            </a:srgbClr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27940" rIns="27940" bIns="27940" numCol="1" spcCol="1270" anchor="t" anchorCtr="0">
          <a:noAutofit/>
        </a:bodyPr>
        <a:lstStyle/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l" defTabSz="1955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44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метаценности</a:t>
          </a:r>
          <a:endParaRPr lang="ru-RU" sz="4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52567" y="289883"/>
        <a:ext cx="4944771" cy="1739299"/>
      </dsp:txXfrm>
    </dsp:sp>
    <dsp:sp modelId="{B6BC92AC-7DF4-4B0E-B0BE-960145D33D81}">
      <dsp:nvSpPr>
        <dsp:cNvPr id="0" name=""/>
        <dsp:cNvSpPr/>
      </dsp:nvSpPr>
      <dsp:spPr>
        <a:xfrm>
          <a:off x="11" y="0"/>
          <a:ext cx="4550404" cy="2319065"/>
        </a:xfrm>
        <a:prstGeom prst="round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Механизм  достижения цели</a:t>
          </a:r>
          <a:endParaRPr lang="ru-RU" sz="4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13218" y="113207"/>
        <a:ext cx="4323990" cy="209265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B42B4-1815-4110-9FD4-F84B89C254B9}">
      <dsp:nvSpPr>
        <dsp:cNvPr id="0" name=""/>
        <dsp:cNvSpPr/>
      </dsp:nvSpPr>
      <dsp:spPr>
        <a:xfrm>
          <a:off x="-6181272" y="-946688"/>
          <a:ext cx="7365985" cy="7365985"/>
        </a:xfrm>
        <a:prstGeom prst="blockArc">
          <a:avLst>
            <a:gd name="adj1" fmla="val 18900000"/>
            <a:gd name="adj2" fmla="val 2700000"/>
            <a:gd name="adj3" fmla="val 29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131364-080E-4A37-A66C-C886778C265E}">
      <dsp:nvSpPr>
        <dsp:cNvPr id="0" name=""/>
        <dsp:cNvSpPr/>
      </dsp:nvSpPr>
      <dsp:spPr>
        <a:xfrm>
          <a:off x="727691" y="525244"/>
          <a:ext cx="10064095" cy="620880"/>
        </a:xfrm>
        <a:prstGeom prst="rect">
          <a:avLst/>
        </a:prstGeom>
        <a:solidFill>
          <a:schemeClr val="accent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8263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любопытство</a:t>
          </a:r>
          <a:endParaRPr lang="ru-RU" sz="3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27691" y="525244"/>
        <a:ext cx="10064095" cy="620880"/>
      </dsp:txXfrm>
    </dsp:sp>
    <dsp:sp modelId="{0782F71A-8C92-4C24-A533-C4ED98AB7A77}">
      <dsp:nvSpPr>
        <dsp:cNvPr id="0" name=""/>
        <dsp:cNvSpPr/>
      </dsp:nvSpPr>
      <dsp:spPr>
        <a:xfrm>
          <a:off x="97037" y="315495"/>
          <a:ext cx="1052382" cy="1052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81E2FBC-5469-461E-9D0F-8CD66E698924}">
      <dsp:nvSpPr>
        <dsp:cNvPr id="0" name=""/>
        <dsp:cNvSpPr/>
      </dsp:nvSpPr>
      <dsp:spPr>
        <a:xfrm>
          <a:off x="871512" y="1800201"/>
          <a:ext cx="9915812" cy="609127"/>
        </a:xfrm>
        <a:prstGeom prst="rect">
          <a:avLst/>
        </a:prstGeom>
        <a:solidFill>
          <a:schemeClr val="accent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8263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  </a:t>
          </a:r>
          <a:r>
            <a:rPr lang="ru-RU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системное мышление</a:t>
          </a:r>
          <a:endParaRPr lang="ru-RU" sz="3200" b="1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71512" y="1800201"/>
        <a:ext cx="9915812" cy="609127"/>
      </dsp:txXfrm>
    </dsp:sp>
    <dsp:sp modelId="{2A318106-9988-4C8B-8144-3AA9B54FA66F}">
      <dsp:nvSpPr>
        <dsp:cNvPr id="0" name=""/>
        <dsp:cNvSpPr/>
      </dsp:nvSpPr>
      <dsp:spPr>
        <a:xfrm>
          <a:off x="579721" y="1578573"/>
          <a:ext cx="1052382" cy="1052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3DFEEDF-AC9F-4EAD-9834-57D9E44EE49F}">
      <dsp:nvSpPr>
        <dsp:cNvPr id="0" name=""/>
        <dsp:cNvSpPr/>
      </dsp:nvSpPr>
      <dsp:spPr>
        <a:xfrm>
          <a:off x="993758" y="3064626"/>
          <a:ext cx="9765577" cy="672573"/>
        </a:xfrm>
        <a:prstGeom prst="rect">
          <a:avLst/>
        </a:prstGeom>
        <a:solidFill>
          <a:schemeClr val="accent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8263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команда</a:t>
          </a:r>
          <a:r>
            <a:rPr lang="ru-RU" sz="3200" b="1" kern="1200" dirty="0" smtClean="0">
              <a:solidFill>
                <a:schemeClr val="bg1"/>
              </a:solidFill>
            </a:rPr>
            <a:t> </a:t>
          </a:r>
          <a:endParaRPr lang="ru-RU" sz="3200" b="1" kern="1200" dirty="0">
            <a:solidFill>
              <a:schemeClr val="bg1"/>
            </a:solidFill>
          </a:endParaRPr>
        </a:p>
      </dsp:txBody>
      <dsp:txXfrm>
        <a:off x="993758" y="3064626"/>
        <a:ext cx="9765577" cy="672573"/>
      </dsp:txXfrm>
    </dsp:sp>
    <dsp:sp modelId="{F99AA138-38EE-4D75-88A2-2FF1F2002C29}">
      <dsp:nvSpPr>
        <dsp:cNvPr id="0" name=""/>
        <dsp:cNvSpPr/>
      </dsp:nvSpPr>
      <dsp:spPr>
        <a:xfrm>
          <a:off x="579721" y="2841651"/>
          <a:ext cx="1052382" cy="1052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CAE850D-0263-4329-ACA3-D568F42BEC65}">
      <dsp:nvSpPr>
        <dsp:cNvPr id="0" name=""/>
        <dsp:cNvSpPr/>
      </dsp:nvSpPr>
      <dsp:spPr>
        <a:xfrm>
          <a:off x="575740" y="4347678"/>
          <a:ext cx="10179713" cy="620872"/>
        </a:xfrm>
        <a:prstGeom prst="rect">
          <a:avLst/>
        </a:prstGeom>
        <a:solidFill>
          <a:schemeClr val="accent1"/>
        </a:solidFill>
        <a:ln>
          <a:solidFill>
            <a:schemeClr val="tx1"/>
          </a:solidFill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68263" tIns="81280" rIns="81280" bIns="81280" numCol="1" spcCol="1270" anchor="ctr" anchorCtr="0">
          <a:noAutofit/>
        </a:bodyPr>
        <a:lstStyle/>
        <a:p>
          <a:pPr lvl="0" algn="l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доверие</a:t>
          </a:r>
          <a:r>
            <a:rPr lang="ru-RU" sz="3200" b="1" kern="1200" baseline="0" dirty="0" smtClean="0">
              <a:solidFill>
                <a:schemeClr val="bg1"/>
              </a:solidFill>
            </a:rPr>
            <a:t> </a:t>
          </a:r>
          <a:endParaRPr lang="ru-RU" sz="3200" b="1" kern="1200" dirty="0">
            <a:solidFill>
              <a:schemeClr val="bg1"/>
            </a:solidFill>
          </a:endParaRPr>
        </a:p>
      </dsp:txBody>
      <dsp:txXfrm>
        <a:off x="575740" y="4347678"/>
        <a:ext cx="10179713" cy="620872"/>
      </dsp:txXfrm>
    </dsp:sp>
    <dsp:sp modelId="{6F91D674-51CA-4EEC-90F2-E7459A0964A5}">
      <dsp:nvSpPr>
        <dsp:cNvPr id="0" name=""/>
        <dsp:cNvSpPr/>
      </dsp:nvSpPr>
      <dsp:spPr>
        <a:xfrm>
          <a:off x="97037" y="4104729"/>
          <a:ext cx="1052382" cy="1052382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F8690-2E54-45B2-AE10-68592CF0CA51}">
      <dsp:nvSpPr>
        <dsp:cNvPr id="0" name=""/>
        <dsp:cNvSpPr/>
      </dsp:nvSpPr>
      <dsp:spPr>
        <a:xfrm>
          <a:off x="4554731" y="0"/>
          <a:ext cx="5814420" cy="273197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1275" tIns="41275" rIns="41275" bIns="41275" numCol="1" spcCol="1270" anchor="t" anchorCtr="0">
          <a:noAutofit/>
        </a:bodyPr>
        <a:lstStyle/>
        <a:p>
          <a:pPr marL="285750" lvl="1" indent="-285750" algn="l" defTabSz="28892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6500" kern="1200" dirty="0"/>
        </a:p>
      </dsp:txBody>
      <dsp:txXfrm>
        <a:off x="4554731" y="341497"/>
        <a:ext cx="4789929" cy="2048982"/>
      </dsp:txXfrm>
    </dsp:sp>
    <dsp:sp modelId="{B6BC92AC-7DF4-4B0E-B0BE-960145D33D81}">
      <dsp:nvSpPr>
        <dsp:cNvPr id="0" name=""/>
        <dsp:cNvSpPr/>
      </dsp:nvSpPr>
      <dsp:spPr>
        <a:xfrm>
          <a:off x="2163" y="0"/>
          <a:ext cx="4550404" cy="2731976"/>
        </a:xfrm>
        <a:prstGeom prst="roundRect">
          <a:avLst/>
        </a:prstGeom>
        <a:solidFill>
          <a:schemeClr val="accent1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Адресное письмо</a:t>
          </a:r>
          <a:endParaRPr lang="ru-RU" sz="4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35527" y="133364"/>
        <a:ext cx="4283676" cy="24652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A0B82-68B0-46DB-A476-0F7F25555EB8}">
      <dsp:nvSpPr>
        <dsp:cNvPr id="0" name=""/>
        <dsp:cNvSpPr/>
      </dsp:nvSpPr>
      <dsp:spPr>
        <a:xfrm>
          <a:off x="4513530" y="422"/>
          <a:ext cx="6784809" cy="22317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Дорожная карта на неделю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Мотивационные приемы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13530" y="279389"/>
        <a:ext cx="5947908" cy="1673802"/>
      </dsp:txXfrm>
    </dsp:sp>
    <dsp:sp modelId="{208AC232-07A3-4612-8485-7210581BF02D}">
      <dsp:nvSpPr>
        <dsp:cNvPr id="0" name=""/>
        <dsp:cNvSpPr/>
      </dsp:nvSpPr>
      <dsp:spPr>
        <a:xfrm>
          <a:off x="0" y="97634"/>
          <a:ext cx="4506613" cy="2034381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Студенты кураторы </a:t>
          </a:r>
          <a:endParaRPr lang="ru-RU" sz="4800" kern="1200" dirty="0">
            <a:solidFill>
              <a:schemeClr val="bg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99310" y="196944"/>
        <a:ext cx="4307993" cy="1835761"/>
      </dsp:txXfrm>
    </dsp:sp>
    <dsp:sp modelId="{CBDA0600-E8D6-4EA8-BA40-49DDB12EF9CD}">
      <dsp:nvSpPr>
        <dsp:cNvPr id="0" name=""/>
        <dsp:cNvSpPr/>
      </dsp:nvSpPr>
      <dsp:spPr>
        <a:xfrm>
          <a:off x="4475742" y="2435596"/>
          <a:ext cx="6825928" cy="2034381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rgbClr val="92D050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320" tIns="20320" rIns="20320" bIns="2032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500" kern="1200" dirty="0"/>
        </a:p>
        <a:p>
          <a:pPr marL="285750" lvl="1" indent="-285750" algn="just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3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Гибкая система встреч и отчетов </a:t>
          </a:r>
          <a:endParaRPr lang="ru-RU" sz="3200" b="1" kern="1200" dirty="0">
            <a:latin typeface="Arial" panose="020B0604020202020204" pitchFamily="34" charset="0"/>
            <a:cs typeface="Arial" panose="020B0604020202020204" pitchFamily="34" charset="0"/>
          </a:endParaRP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500" kern="1200" dirty="0"/>
        </a:p>
      </dsp:txBody>
      <dsp:txXfrm>
        <a:off x="4475742" y="2689894"/>
        <a:ext cx="6063035" cy="1525785"/>
      </dsp:txXfrm>
    </dsp:sp>
    <dsp:sp modelId="{3AE25047-C00F-4B61-9543-0292270EC0F2}">
      <dsp:nvSpPr>
        <dsp:cNvPr id="0" name=""/>
        <dsp:cNvSpPr/>
      </dsp:nvSpPr>
      <dsp:spPr>
        <a:xfrm>
          <a:off x="3584" y="2435596"/>
          <a:ext cx="4472158" cy="2034381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rPr>
            <a:t>Наставники</a:t>
          </a:r>
          <a:r>
            <a:rPr lang="ru-RU" sz="4700" kern="1200" baseline="0" dirty="0" smtClean="0"/>
            <a:t> </a:t>
          </a:r>
          <a:endParaRPr lang="ru-RU" sz="4700" kern="1200" dirty="0"/>
        </a:p>
      </dsp:txBody>
      <dsp:txXfrm>
        <a:off x="102894" y="2534906"/>
        <a:ext cx="4273538" cy="183576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2F8690-2E54-45B2-AE10-68592CF0CA51}">
      <dsp:nvSpPr>
        <dsp:cNvPr id="0" name=""/>
        <dsp:cNvSpPr/>
      </dsp:nvSpPr>
      <dsp:spPr>
        <a:xfrm>
          <a:off x="3417035" y="230828"/>
          <a:ext cx="7024124" cy="1713394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0" marR="0" lvl="1" indent="0" algn="just" defTabSz="914400" rtl="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ru-RU" sz="28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обеспечение психологической подготовки студента к овладению профессией</a:t>
          </a:r>
        </a:p>
      </dsp:txBody>
      <dsp:txXfrm>
        <a:off x="3417035" y="445002"/>
        <a:ext cx="6381601" cy="1285046"/>
      </dsp:txXfrm>
    </dsp:sp>
    <dsp:sp modelId="{B6BC92AC-7DF4-4B0E-B0BE-960145D33D81}">
      <dsp:nvSpPr>
        <dsp:cNvPr id="0" name=""/>
        <dsp:cNvSpPr/>
      </dsp:nvSpPr>
      <dsp:spPr>
        <a:xfrm>
          <a:off x="0" y="216020"/>
          <a:ext cx="3410280" cy="185738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1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89000"/>
                <a:lumMod val="91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69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82880" tIns="91440" rIns="182880" bIns="91440" numCol="1" spcCol="1270" anchor="ctr" anchorCtr="0">
          <a:noAutofit/>
        </a:bodyPr>
        <a:lstStyle/>
        <a:p>
          <a:pPr lvl="0" algn="ctr" defTabSz="2133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4800" kern="1200" dirty="0" smtClean="0">
              <a:latin typeface="Arial" panose="020B0604020202020204" pitchFamily="34" charset="0"/>
              <a:cs typeface="Arial" panose="020B0604020202020204" pitchFamily="34" charset="0"/>
            </a:rPr>
            <a:t>Цель</a:t>
          </a:r>
          <a:r>
            <a:rPr lang="ru-RU" sz="4800" kern="1200" dirty="0" smtClean="0"/>
            <a:t> </a:t>
          </a:r>
          <a:endParaRPr lang="ru-RU" sz="4800" kern="1200" dirty="0"/>
        </a:p>
      </dsp:txBody>
      <dsp:txXfrm>
        <a:off x="90670" y="306690"/>
        <a:ext cx="3228940" cy="16760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ru-RU">
                <a:solidFill>
                  <a:schemeClr val="tx2"/>
                </a:solidFill>
              </a:rPr>
              <a:pPr/>
              <a:t>08.06.2021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pPr/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ru-RU"/>
              <a:pPr/>
              <a:t>08.06.2021</a:t>
            </a:fld>
            <a:endParaRPr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263" y="746125"/>
            <a:ext cx="6624637" cy="3727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6117" y="4722694"/>
            <a:ext cx="5408930" cy="447413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/>
              <a:t>Образец текста</a:t>
            </a:r>
          </a:p>
          <a:p>
            <a:pPr lvl="1"/>
            <a:r>
              <a:rPr/>
              <a:t>Второй уровень</a:t>
            </a:r>
          </a:p>
          <a:p>
            <a:pPr lvl="2"/>
            <a:r>
              <a:rPr/>
              <a:t>Третий уровень</a:t>
            </a:r>
          </a:p>
          <a:p>
            <a:pPr lvl="3"/>
            <a:r>
              <a:rPr/>
              <a:t>Четвертый уровень</a:t>
            </a:r>
          </a:p>
          <a:p>
            <a:pPr lvl="4"/>
            <a:r>
              <a:rPr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71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6117" y="4722694"/>
            <a:ext cx="5440768" cy="4641050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Уважаемый Андрей Евгеньевич , коллеги. На основании распоряжения Министерства просвещения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России, приказа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Министерства общего и профессионального образования РО ВПК в 2021 году был  Определен как региональный цент наставничества. Мы являемся кураторами 5  профессиональных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организаций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представленных на слайде.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Основная  задача, поставленная  перед нами – организация эффективного взаимодействия участников проекта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«Молодые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профессионалы»  по внедрению  Целевой модели наставничества.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4582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Курируемым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организациям нами были  направлены  адресные письма  с информацией по наставничеству и приглашение к сотрудничеству.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687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716285" y="4683224"/>
            <a:ext cx="5408930" cy="4474131"/>
          </a:xfrm>
        </p:spPr>
        <p:txBody>
          <a:bodyPr/>
          <a:lstStyle/>
          <a:p>
            <a:r>
              <a:rPr lang="ru-RU" sz="2400" dirty="0" smtClean="0"/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каждой специальности были назначены преподаватели – кураторы проекта.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организациями-социальными партнерами заключены  договоры о наставничестве.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447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роме того, в  каждой группе есть студент – куратор проекта.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76551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572269" y="4683224"/>
            <a:ext cx="5616624" cy="4896544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sz="2400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работать в команде – один  из наиболее востребованных навыков в современном обществе. Способом мотивации профессионального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роста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программы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 в колледже являются благодарственные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сертификаты, информационная презентабельность 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>
              <a:lnSpc>
                <a:spcPct val="150000"/>
              </a:lnSpc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793914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доверия  и добровольности   легли в основу реализации проекта.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6595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Перед вами фото отчет работы 6 наставнических групп за период реализации проекта.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1781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44277" y="4722694"/>
            <a:ext cx="5408930" cy="4474131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Результативным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итогом данной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 наставничества  явилось создание  Кружка качества в количестве  25 человек( на каждой специальности по 5 человек).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6148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форма наставничества преподаватель-преподаватель. Ролевые модели данного направления позволяют  накапливать и передавать знания, опыт, компетенции между коллегами.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541229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6116" y="4720337"/>
            <a:ext cx="5408930" cy="4495144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Одним из приоритетных   направлений  данной формы наставничества является   передача опыта обучения на базе  академии ВОРДСКИЛСС,  участия в региональных чемпионатах  молодых профессионалов.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8339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Следующая форма наставничества студент- студент направлена на обеспечение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психологической подготовки студента к овладению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профессией.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/>
          </a:p>
          <a:p>
            <a:endParaRPr lang="ru-RU" sz="2400" dirty="0" smtClean="0"/>
          </a:p>
          <a:p>
            <a:endParaRPr lang="ru-RU" sz="2400" dirty="0"/>
          </a:p>
          <a:p>
            <a:r>
              <a:rPr lang="ru-RU" sz="2400" dirty="0" smtClean="0"/>
              <a:t> </a:t>
            </a:r>
            <a:endParaRPr lang="ru-RU" sz="24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076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наш взгляд наиболее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  поставленной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цели-реализация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проектного управления.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48705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44277" y="4722694"/>
            <a:ext cx="5512776" cy="4857074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данного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взаимодействия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слайде.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565560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Наставники-студенты  работают по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плану ориентированного на профессиональную адаптацию будущих специалистов.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89243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формы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студент-учащийся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школы реализуется  в форме индивидуального сопровождения потенциальных абитуриентов в рамках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профориентационной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работы.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0297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Программы Наставничества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соответствуют  целевым  показателям   различных мониторингов, а значит доказывают свою необходимость.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5000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263" y="811213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 региональному центру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наставничества,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нам  важно не только искать  и внедрять инструменты  наставничества на базе нашего колледжа, но и оказывать информационно- методическую помощь курируемым образовательным организациям.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783410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44277" y="4539208"/>
            <a:ext cx="5408930" cy="4474131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sz="2000" dirty="0" smtClean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22.04 на базе колледжа был проведен обучающий семинар, участниками которого стали представители курируемых ОУ, представители работодателей 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преподаватели–кураторы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Наставничества.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Семинар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носил практико-ориентированный характер, в результате которого  была сформирована кейс-папка «Нормативно-методическое обеспечение программы «Наставничество» 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6302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С целю поиска новых инструментов реализации проекта мы заключили договоры  о сотрудничестве с Курским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пед.колледжем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педагогическим колледжем № 8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г.Санкт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-Петербург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удненским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социально-гуманитарным колледжем Республика Казахстан. На базе последнего наша студентка по специальности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«Преподавание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нач. классах» под руководством наставника прошла стажировку по теме  « Организация внеурочной деятельности».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905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6525" y="795338"/>
            <a:ext cx="6624638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6117" y="4722694"/>
            <a:ext cx="5512776" cy="4857074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sz="2400" dirty="0" smtClean="0"/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течении первого года внедрения Целевой  модели Наставничества  сложилась определенная система работы. В перспективе у нас ряд мероприятий , в том числе областной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«Лучшие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практики наставничества», в рамках плана работы Совета директоров учреждения проф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образования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9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6117" y="4745597"/>
            <a:ext cx="5408930" cy="4474131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проектного управления</a:t>
            </a:r>
          </a:p>
          <a:p>
            <a:pPr indent="457200" algn="just">
              <a:lnSpc>
                <a:spcPct val="150000"/>
              </a:lnSpc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колледже 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сформирован Портфель проектов.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30988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6117" y="4745597"/>
            <a:ext cx="5408930" cy="4474131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/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в себя 7 проектов, одним из ключевых  является  проект «Внедрения целевой модели наставничества»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80208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770" y="1010816"/>
            <a:ext cx="6624637" cy="372745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Понятийный аппарат определяет Наставничество, как  универсальную ТЕХНОЛОГИЮ ПЕРЕДАЧИ  ОПЫТА. Сегодня мы  представим какие  методы использует наш  колледж в организации работы по данному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направлению.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8693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>
          <a:xfrm>
            <a:off x="676116" y="4752966"/>
            <a:ext cx="5408930" cy="4474131"/>
          </a:xfrm>
        </p:spPr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начальном этапе был разработан пакет документов, для внедрения программы наставничества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проведены  заседания Цикловых комиссий ,  совещания на платформе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  курируемых ОУ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ЦЕЛЬЮ передачи им учебно-методических материалов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выработки плана работы на 1 и 2 полугодия.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73361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Федеральными и региональными документами четко определены формы наставничества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Представляем вам систему организации работы по каждой из обозначенных форм.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30981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ПЕРВАЯ ФОРМА – работодатель- студент.</a:t>
            </a:r>
          </a:p>
          <a:p>
            <a:pPr indent="457200" algn="just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 ориентирована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метаценности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84968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2400" dirty="0" smtClean="0"/>
          </a:p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1.Любопытство.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2.Системное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мышление.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3.Команда.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>
              <a:lnSpc>
                <a:spcPct val="150000"/>
              </a:lnSpc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4.доверие.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796F01-7154-41E0-B48B-A6921757531A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68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 bwMode="auto">
      <p:bgPr>
        <a:blipFill dpi="0" rotWithShape="1">
          <a:blip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2383" y="1498614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8020780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74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1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7354110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52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3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562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033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839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2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2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364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12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56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81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Заголовок 1"/>
          <p:cNvSpPr>
            <a:spLocks noGrp="1"/>
          </p:cNvSpPr>
          <p:nvPr>
            <p:ph type="title" orient="vert"/>
          </p:nvPr>
        </p:nvSpPr>
        <p:spPr>
          <a:xfrm>
            <a:off x="9852633" y="274650"/>
            <a:ext cx="1422030" cy="5897561"/>
          </a:xfrm>
        </p:spPr>
        <p:txBody>
          <a:bodyPr vert="eaVert"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17309" y="274650"/>
            <a:ext cx="8532178" cy="5897561"/>
          </a:xfrm>
        </p:spPr>
        <p:txBody>
          <a:bodyPr vert="eaVert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 bwMode="auto"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ru-RU" noProof="0" smtClean="0"/>
              <a:pPr/>
              <a:t>08.06.2021</a:t>
            </a:fld>
            <a:endParaRPr lang="ru-RU" noProof="0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noProof="0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ru-RU" noProof="0" dirty="0" smtClean="0"/>
              <a:t>Образец текста</a:t>
            </a:r>
          </a:p>
          <a:p>
            <a:pPr lvl="1"/>
            <a:r>
              <a:rPr lang="ru-RU" noProof="0" dirty="0" smtClean="0"/>
              <a:t>Второй уровень</a:t>
            </a:r>
          </a:p>
          <a:p>
            <a:pPr lvl="2"/>
            <a:r>
              <a:rPr lang="ru-RU" noProof="0" dirty="0" smtClean="0"/>
              <a:t>Третий уровень</a:t>
            </a:r>
          </a:p>
          <a:p>
            <a:pPr lvl="3"/>
            <a:r>
              <a:rPr lang="ru-RU" noProof="0" dirty="0" smtClean="0"/>
              <a:t>Четвертый уровень</a:t>
            </a:r>
          </a:p>
          <a:p>
            <a:pPr lvl="4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1117309" y="6400815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2DD204D1-F9BD-4643-8480-6EA41EB484F1}" type="datetimeFigureOut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08.06.2021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07842" y="6400815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167147" y="6400815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>
                <a:solidFill>
                  <a:schemeClr val="tx2">
                    <a:lumMod val="50000"/>
                    <a:lumOff val="50000"/>
                  </a:schemeClr>
                </a:solidFill>
              </a:defRPr>
            </a:lvl1pPr>
          </a:lstStyle>
          <a:p>
            <a:fld id="{EB37DED6-D4C7-42EE-AB49-D2E39E64FDE4}" type="slidenum">
              <a:rPr lang="ru-RU" smtClean="0">
                <a:solidFill>
                  <a:srgbClr val="000000">
                    <a:lumMod val="50000"/>
                    <a:lumOff val="50000"/>
                  </a:srgbClr>
                </a:solidFill>
              </a:rPr>
              <a:pPr/>
              <a:t>‹#›</a:t>
            </a:fld>
            <a:endParaRPr lang="ru-RU" dirty="0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6502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jpe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5.png"/><Relationship Id="rId9" Type="http://schemas.microsoft.com/office/2007/relationships/diagramDrawing" Target="../diagrams/drawin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microsoft.com/office/2007/relationships/hdphoto" Target="../media/hdphoto1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microsoft.com/office/2007/relationships/hdphoto" Target="../media/hdphoto2.wdp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12" Type="http://schemas.microsoft.com/office/2007/relationships/hdphoto" Target="../media/hdphoto7.wdp"/><Relationship Id="rId17" Type="http://schemas.openxmlformats.org/officeDocument/2006/relationships/image" Target="../media/image23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19.png"/><Relationship Id="rId5" Type="http://schemas.openxmlformats.org/officeDocument/2006/relationships/image" Target="../media/image16.png"/><Relationship Id="rId15" Type="http://schemas.openxmlformats.org/officeDocument/2006/relationships/image" Target="../media/image21.jpe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8.png"/><Relationship Id="rId1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6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27.png"/><Relationship Id="rId10" Type="http://schemas.openxmlformats.org/officeDocument/2006/relationships/image" Target="../media/image31.jpeg"/><Relationship Id="rId4" Type="http://schemas.microsoft.com/office/2007/relationships/hdphoto" Target="../media/hdphoto9.wdp"/><Relationship Id="rId9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1.xml"/><Relationship Id="rId3" Type="http://schemas.openxmlformats.org/officeDocument/2006/relationships/image" Target="../media/image5.png"/><Relationship Id="rId7" Type="http://schemas.openxmlformats.org/officeDocument/2006/relationships/diagramColors" Target="../diagrams/colors11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1.xml"/><Relationship Id="rId5" Type="http://schemas.openxmlformats.org/officeDocument/2006/relationships/diagramLayout" Target="../diagrams/layout11.xml"/><Relationship Id="rId4" Type="http://schemas.openxmlformats.org/officeDocument/2006/relationships/diagramData" Target="../diagrams/data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gif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onsultant.ru/document/cons_doc_LAW_206009/" TargetMode="Externa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hyperlink" Target="https://drive.google.com/file/d/1GxzBap9P5O-cvvk50hYTh9feJV_ELJJf/view?usp=sharing" TargetMode="External"/><Relationship Id="rId5" Type="http://schemas.openxmlformats.org/officeDocument/2006/relationships/diagramQuickStyle" Target="../diagrams/quickStyle2.xml"/><Relationship Id="rId10" Type="http://schemas.openxmlformats.org/officeDocument/2006/relationships/hyperlink" Target="http://www.garant.ru/products/ipo/prime/doc/71748426/" TargetMode="External"/><Relationship Id="rId4" Type="http://schemas.openxmlformats.org/officeDocument/2006/relationships/diagramLayout" Target="../diagrams/layout2.xml"/><Relationship Id="rId9" Type="http://schemas.openxmlformats.org/officeDocument/2006/relationships/hyperlink" Target="http://base.garant.ru/71792342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mycdn.me/i?r=AzGBqNaF5OQp2lMpnhRx4DEFCrtOIWSXIlTXROs-W88rWUzIfRYR5IIhIoNO6evecno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000"/>
          <a:stretch/>
        </p:blipFill>
        <p:spPr bwMode="auto">
          <a:xfrm>
            <a:off x="414907" y="1340768"/>
            <a:ext cx="3511334" cy="43891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clrChange>
              <a:clrFrom>
                <a:srgbClr val="4491D7"/>
              </a:clrFrom>
              <a:clrTo>
                <a:srgbClr val="4491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1764" y="908720"/>
            <a:ext cx="1584176" cy="1584176"/>
          </a:xfrm>
          <a:prstGeom prst="rect">
            <a:avLst/>
          </a:prstGeom>
        </p:spPr>
      </p:pic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082848685"/>
              </p:ext>
            </p:extLst>
          </p:nvPr>
        </p:nvGraphicFramePr>
        <p:xfrm>
          <a:off x="3430116" y="352992"/>
          <a:ext cx="8424936" cy="5956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9630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370656078"/>
              </p:ext>
            </p:extLst>
          </p:nvPr>
        </p:nvGraphicFramePr>
        <p:xfrm>
          <a:off x="765820" y="1916833"/>
          <a:ext cx="10369152" cy="2731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7828" y="277788"/>
            <a:ext cx="10157354" cy="708496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Любопытство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6556" y="1268760"/>
            <a:ext cx="6048673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46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656709" y="1334869"/>
            <a:ext cx="4536503" cy="13619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Кураторы-преподаватели </a:t>
            </a:r>
          </a:p>
          <a:p>
            <a:pPr algn="ctr"/>
            <a:r>
              <a:rPr lang="ru-RU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«Наставничество»</a:t>
            </a:r>
            <a:endParaRPr lang="en-US" sz="28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C:\Users\Наташа\Downloads\Родина Вера Алексе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791" y="1798491"/>
            <a:ext cx="1734090" cy="26106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093148" y="3937986"/>
            <a:ext cx="1958267" cy="9264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Родина </a:t>
            </a:r>
          </a:p>
          <a:p>
            <a:pPr algn="ctr"/>
            <a:r>
              <a:rPr lang="ru-RU" sz="1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Вера Алексеевна</a:t>
            </a:r>
            <a:endParaRPr lang="en-US" sz="1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7" name="Picture 3" descr="C:\Users\Наташа\Downloads\Попова Татьяна Михайловна  классный руководитель   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09" r="16462"/>
          <a:stretch/>
        </p:blipFill>
        <p:spPr bwMode="auto">
          <a:xfrm>
            <a:off x="218650" y="1052737"/>
            <a:ext cx="1764926" cy="3022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80860" y="3173680"/>
            <a:ext cx="1950596" cy="896523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Попова </a:t>
            </a:r>
          </a:p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Татьяна Михайловна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8" name="Picture 4" descr="C:\Users\Наташа\Downloads\Поведский Юрий Юрьевич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9" r="14936" b="28834"/>
          <a:stretch/>
        </p:blipFill>
        <p:spPr bwMode="auto">
          <a:xfrm>
            <a:off x="4240306" y="3173680"/>
            <a:ext cx="1782098" cy="24878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4094096" y="5572475"/>
            <a:ext cx="2039220" cy="880861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2000" dirty="0" err="1">
                <a:latin typeface="Arial" panose="020B0604020202020204" pitchFamily="34" charset="0"/>
                <a:cs typeface="Arial" panose="020B0604020202020204" pitchFamily="34" charset="0"/>
              </a:rPr>
              <a:t>Поведский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Юрий Юрьевич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Наташа\Downloads\анжелла 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17" b="16050"/>
          <a:stretch/>
        </p:blipFill>
        <p:spPr bwMode="auto">
          <a:xfrm>
            <a:off x="8140260" y="1619045"/>
            <a:ext cx="1902540" cy="2595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3" descr="C:\Users\Наташа\Downloads\Бесхлебнов Виталий Александрович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7" t="8502" r="28017"/>
          <a:stretch/>
        </p:blipFill>
        <p:spPr bwMode="auto">
          <a:xfrm flipH="1">
            <a:off x="6258278" y="3173680"/>
            <a:ext cx="1836359" cy="2470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Наташа\Downloads\2021-04-18 13_41_19.625+0300_mr1618743037338-01 (1).jpe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84" t="2389" r="33359"/>
          <a:stretch/>
        </p:blipFill>
        <p:spPr bwMode="auto">
          <a:xfrm>
            <a:off x="10244526" y="855763"/>
            <a:ext cx="1814368" cy="2768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167064" y="5572475"/>
            <a:ext cx="2045178" cy="880861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Бесхлебнов 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Виталий Александрович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8094638" y="4116653"/>
            <a:ext cx="1993784" cy="896523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10000"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Васильева</a:t>
            </a:r>
          </a:p>
          <a:p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Анжелика Филипповна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10158052" y="3366655"/>
            <a:ext cx="1963724" cy="92644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Власенко </a:t>
            </a:r>
          </a:p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Наталья Сергеевна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100533" y="152401"/>
            <a:ext cx="12631416" cy="9003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Системное </a:t>
            </a:r>
            <a:r>
              <a:rPr lang="ru-RU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мышление:</a:t>
            </a:r>
            <a:r>
              <a:rPr lang="ru-RU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</a:t>
            </a:r>
            <a:r>
              <a:rPr lang="ru-RU" sz="4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стратегия</a:t>
            </a:r>
          </a:p>
        </p:txBody>
      </p:sp>
    </p:spTree>
    <p:extLst>
      <p:ext uri="{BB962C8B-B14F-4D97-AF65-F5344CB8AC3E}">
        <p14:creationId xmlns:p14="http://schemas.microsoft.com/office/powerpoint/2010/main" val="161625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3402355" y="260648"/>
            <a:ext cx="5040561" cy="18979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>
                <a:solidFill>
                  <a:schemeClr val="accent1"/>
                </a:solidFill>
                <a:latin typeface="+mn-lt"/>
              </a:rPr>
              <a:t>Кураторы-студенты </a:t>
            </a:r>
            <a:endParaRPr lang="ru-RU" sz="3600" b="1" dirty="0" smtClean="0">
              <a:solidFill>
                <a:schemeClr val="accent1"/>
              </a:solidFill>
              <a:latin typeface="+mn-lt"/>
            </a:endParaRPr>
          </a:p>
          <a:p>
            <a:pPr algn="ctr"/>
            <a:r>
              <a:rPr lang="ru-RU" sz="3600" b="1" dirty="0" smtClean="0">
                <a:solidFill>
                  <a:schemeClr val="accent1"/>
                </a:solidFill>
                <a:latin typeface="+mn-lt"/>
              </a:rPr>
              <a:t>проекта </a:t>
            </a:r>
            <a:r>
              <a:rPr lang="ru-RU" sz="3600" b="1" dirty="0">
                <a:solidFill>
                  <a:schemeClr val="accent1"/>
                </a:solidFill>
                <a:latin typeface="+mn-lt"/>
              </a:rPr>
              <a:t>«Наставничество</a:t>
            </a:r>
            <a:r>
              <a:rPr lang="ru-RU" sz="3600" b="1" dirty="0" smtClean="0">
                <a:solidFill>
                  <a:schemeClr val="accent1"/>
                </a:solidFill>
                <a:latin typeface="+mn-lt"/>
              </a:rPr>
              <a:t>»</a:t>
            </a:r>
            <a:endParaRPr lang="ru-RU" sz="3600" b="1" dirty="0">
              <a:solidFill>
                <a:schemeClr val="accent1"/>
              </a:solidFill>
              <a:latin typeface="+mn-lt"/>
            </a:endParaRPr>
          </a:p>
        </p:txBody>
      </p:sp>
      <p:pic>
        <p:nvPicPr>
          <p:cNvPr id="8194" name="Picture 2" descr="C:\Users\Наташа\Downloads\DSC_04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38" t="10154" b="10736"/>
          <a:stretch/>
        </p:blipFill>
        <p:spPr bwMode="auto">
          <a:xfrm rot="16200000">
            <a:off x="-422807" y="1013101"/>
            <a:ext cx="2880532" cy="1637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Наташа\Downloads\DSC_04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6204" r="27534"/>
          <a:stretch/>
        </p:blipFill>
        <p:spPr bwMode="auto">
          <a:xfrm>
            <a:off x="520594" y="4090479"/>
            <a:ext cx="1736908" cy="25036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Наташа\Downloads\DSC_0407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H="1">
            <a:off x="7723203" y="1509953"/>
            <a:ext cx="2793611" cy="18619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87572" y="6112655"/>
            <a:ext cx="1802952" cy="578559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Лавренова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Ольга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064697" y="3395979"/>
            <a:ext cx="2056712" cy="579811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Безрученко Екатерина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Наташа\Downloads\DSC_039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177293" y="4296239"/>
            <a:ext cx="2460373" cy="18545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 descr="C:\Users\Наташа\Downloads\DSC_039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326758" y="4264794"/>
            <a:ext cx="2485475" cy="16565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Наташа\Downloads\DSC_038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7003"/>
          <a:stretch/>
        </p:blipFill>
        <p:spPr bwMode="auto">
          <a:xfrm rot="16200000">
            <a:off x="4591415" y="2796398"/>
            <a:ext cx="2857594" cy="204796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480187" y="6161469"/>
            <a:ext cx="1854585" cy="543754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Визитив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Татьяна</a:t>
            </a: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5113970" y="4938389"/>
            <a:ext cx="1876538" cy="543753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Колесников Иван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615129" y="6088457"/>
            <a:ext cx="1908733" cy="543754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Цыпина </a:t>
            </a:r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Аннита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2" descr="C:\Users\Наташа\Downloads\DSC_0365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13" r="9996" b="9429"/>
          <a:stretch/>
        </p:blipFill>
        <p:spPr bwMode="auto">
          <a:xfrm rot="16200000" flipV="1">
            <a:off x="9649042" y="903335"/>
            <a:ext cx="2656499" cy="17289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 descr="C:\Users\Наташа\Downloads\IMG_20210414_113126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13" b="15332"/>
          <a:stretch/>
        </p:blipFill>
        <p:spPr bwMode="auto">
          <a:xfrm>
            <a:off x="10050970" y="4188316"/>
            <a:ext cx="1641825" cy="2443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C:\Users\Наташа\Downloads\nnt3l6fYfww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8" r="25149"/>
          <a:stretch/>
        </p:blipFill>
        <p:spPr bwMode="auto">
          <a:xfrm>
            <a:off x="1989956" y="1059879"/>
            <a:ext cx="1737920" cy="25480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1850963" y="3129708"/>
            <a:ext cx="1930814" cy="532542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700" dirty="0">
                <a:latin typeface="Arial" panose="020B0604020202020204" pitchFamily="34" charset="0"/>
                <a:cs typeface="Arial" panose="020B0604020202020204" pitchFamily="34" charset="0"/>
              </a:rPr>
              <a:t>Красноглазова </a:t>
            </a:r>
            <a:endParaRPr lang="ru-RU" sz="1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dirty="0" smtClean="0">
                <a:latin typeface="Arial" panose="020B0604020202020204" pitchFamily="34" charset="0"/>
                <a:cs typeface="Arial" panose="020B0604020202020204" pitchFamily="34" charset="0"/>
              </a:rPr>
              <a:t>Юлия</a:t>
            </a:r>
            <a:endParaRPr lang="en-US" sz="1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10050970" y="2963929"/>
            <a:ext cx="1852643" cy="578559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Бухтоярова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Карина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9928686" y="6194273"/>
            <a:ext cx="1886392" cy="579811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Алиева Екатерина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21885" y="2730293"/>
            <a:ext cx="1791148" cy="561940"/>
          </a:xfrm>
          <a:prstGeom prst="roundRect">
            <a:avLst/>
          </a:prstGeom>
          <a:solidFill>
            <a:schemeClr val="accent1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000" b="1">
                <a:solidFill>
                  <a:schemeClr val="bg1"/>
                </a:solidFill>
                <a:ea typeface="+mj-ea"/>
                <a:cs typeface="+mj-cs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sz="1900" dirty="0" err="1">
                <a:latin typeface="Arial" panose="020B0604020202020204" pitchFamily="34" charset="0"/>
                <a:cs typeface="Arial" panose="020B0604020202020204" pitchFamily="34" charset="0"/>
              </a:rPr>
              <a:t>Суковатова</a:t>
            </a:r>
            <a:r>
              <a:rPr lang="ru-RU" sz="1900" dirty="0">
                <a:latin typeface="Arial" panose="020B0604020202020204" pitchFamily="34" charset="0"/>
                <a:cs typeface="Arial" panose="020B0604020202020204" pitchFamily="34" charset="0"/>
              </a:rPr>
              <a:t> Дарья</a:t>
            </a:r>
          </a:p>
        </p:txBody>
      </p:sp>
    </p:spTree>
    <p:extLst>
      <p:ext uri="{BB962C8B-B14F-4D97-AF65-F5344CB8AC3E}">
        <p14:creationId xmlns:p14="http://schemas.microsoft.com/office/powerpoint/2010/main" val="1216172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717" y="189781"/>
            <a:ext cx="11783045" cy="1397000"/>
          </a:xfrm>
        </p:spPr>
        <p:txBody>
          <a:bodyPr>
            <a:noAutofit/>
          </a:bodyPr>
          <a:lstStyle/>
          <a:p>
            <a:pPr algn="just"/>
            <a:r>
              <a:rPr lang="ru-RU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Команда: </a:t>
            </a: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источник </a:t>
            </a:r>
            <a:r>
              <a:rPr lang="ru-RU" sz="4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 для всех участников программы</a:t>
            </a:r>
            <a:r>
              <a:rPr lang="ru-RU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5" r="4473" b="10805"/>
          <a:stretch/>
        </p:blipFill>
        <p:spPr bwMode="auto">
          <a:xfrm>
            <a:off x="389130" y="2204864"/>
            <a:ext cx="5669284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2444" y="2204864"/>
            <a:ext cx="5256584" cy="3384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382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0" y="290364"/>
            <a:ext cx="10157354" cy="792088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Доверие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3243616"/>
              </p:ext>
            </p:extLst>
          </p:nvPr>
        </p:nvGraphicFramePr>
        <p:xfrm>
          <a:off x="549796" y="1556792"/>
          <a:ext cx="11305256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366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68727" y="2348880"/>
            <a:ext cx="11737304" cy="127406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5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Работа наставнических групп </a:t>
            </a:r>
            <a:endParaRPr lang="ru-RU" sz="3500" b="1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A362~1\AppData\Local\Temp\Rar$DIa0.844\dBsttr8x9p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91" t="33874" r="11644" b="1941"/>
          <a:stretch/>
        </p:blipFill>
        <p:spPr bwMode="auto">
          <a:xfrm>
            <a:off x="779802" y="358182"/>
            <a:ext cx="3600400" cy="23027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A362~1\AppData\Local\Temp\Rar$DIa0.943\vn99E9FVPdw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618" t="38799" r="25891" b="8218"/>
          <a:stretch/>
        </p:blipFill>
        <p:spPr bwMode="auto">
          <a:xfrm>
            <a:off x="4849234" y="3769253"/>
            <a:ext cx="2866167" cy="27875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362~1\AppData\Local\Temp\Rar$DIa0.567\s2d7tFWFxNM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234" y="358182"/>
            <a:ext cx="2833869" cy="218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362~1\AppData\Local\Temp\Rar$DIa0.170\IMG_20210408_153803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r="10907"/>
          <a:stretch/>
        </p:blipFill>
        <p:spPr bwMode="auto">
          <a:xfrm>
            <a:off x="8149809" y="358182"/>
            <a:ext cx="3638143" cy="21814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362~1\AppData\Local\Temp\Rar$DIa0.091\IMG-20210407-WA0016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68"/>
          <a:stretch/>
        </p:blipFill>
        <p:spPr bwMode="auto">
          <a:xfrm>
            <a:off x="1398861" y="3260308"/>
            <a:ext cx="2362282" cy="3482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362~1\AppData\Local\Temp\Rar$DIa0.411\IMG-20210410-WA0004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41" b="7941"/>
          <a:stretch/>
        </p:blipFill>
        <p:spPr bwMode="auto">
          <a:xfrm>
            <a:off x="8901741" y="3260308"/>
            <a:ext cx="2466556" cy="3482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59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Кружок качества</a:t>
            </a:r>
            <a:r>
              <a:rPr lang="ru-RU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45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dirty="0" smtClean="0">
                <a:latin typeface="Arial" panose="020B0604020202020204" pitchFamily="34" charset="0"/>
                <a:cs typeface="Arial" panose="020B0604020202020204" pitchFamily="34" charset="0"/>
              </a:rPr>
              <a:t>Задача:</a:t>
            </a:r>
            <a:endParaRPr lang="ru-RU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73038" y="1473200"/>
            <a:ext cx="11449271" cy="482354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Создать Кейс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формы «Работодатель - студент»</a:t>
            </a:r>
          </a:p>
          <a:p>
            <a:pPr marL="0" indent="0" algn="ctr">
              <a:buNone/>
            </a:pP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Ролевая модель «Коллега - будущий коллега»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Дано (портрет наставляемого)</a:t>
            </a: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Группа 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колледжа_____________________________________________________________________________________________________________________________________________________________________________________________________________________________Надо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(цель и результат)</a:t>
            </a:r>
          </a:p>
          <a:p>
            <a:pPr marL="0" indent="0">
              <a:buNone/>
            </a:pP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Студенты 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осознанно подходят к выбору будущего места работы, оптимистично настроены. Повысился уровень организационных и коммуникативных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навыков</a:t>
            </a: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________________________________________________________________________________________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Кто нам нужен? Портрет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наставника______________________________________________________________________________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ru-RU" sz="1800" dirty="0">
                <a:latin typeface="Arial" panose="020B0604020202020204" pitchFamily="34" charset="0"/>
                <a:cs typeface="Arial" panose="020B0604020202020204" pitchFamily="34" charset="0"/>
              </a:rPr>
              <a:t>Ведущий </a:t>
            </a:r>
            <a:r>
              <a:rPr lang="ru-RU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сотрудник ______________________________________________________________________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936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89" y="110530"/>
            <a:ext cx="12025336" cy="1375756"/>
          </a:xfrm>
        </p:spPr>
        <p:txBody>
          <a:bodyPr>
            <a:noAutofit/>
          </a:bodyPr>
          <a:lstStyle/>
          <a:p>
            <a:pPr algn="ctr"/>
            <a:r>
              <a:rPr lang="ru-RU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работы: </a:t>
            </a:r>
            <a:br>
              <a:rPr lang="ru-RU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преподаватель-преподаватель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43425" y="2599293"/>
            <a:ext cx="4464496" cy="7200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 - ПРОЕКТЫ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66020" y="4221088"/>
            <a:ext cx="3372644" cy="2293952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пытный </a:t>
            </a: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преподаватель-молодой </a:t>
            </a:r>
            <a:r>
              <a:rPr lang="ru-RU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2568" y="1890065"/>
            <a:ext cx="3087588" cy="2138536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методист – молодой специалист 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6420" y="4221088"/>
            <a:ext cx="3384376" cy="2282552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лидер педагогического сообщества – педагог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542684" y="1988840"/>
            <a:ext cx="3168352" cy="2138536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 - новатор – преподаватель - классик </a:t>
            </a:r>
          </a:p>
        </p:txBody>
      </p:sp>
    </p:spTree>
    <p:extLst>
      <p:ext uri="{BB962C8B-B14F-4D97-AF65-F5344CB8AC3E}">
        <p14:creationId xmlns:p14="http://schemas.microsoft.com/office/powerpoint/2010/main" val="318311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489" y="110530"/>
            <a:ext cx="12025336" cy="1375756"/>
          </a:xfrm>
        </p:spPr>
        <p:txBody>
          <a:bodyPr>
            <a:noAutofit/>
          </a:bodyPr>
          <a:lstStyle/>
          <a:p>
            <a:pPr algn="ctr"/>
            <a:r>
              <a:rPr lang="ru-RU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работы: </a:t>
            </a:r>
            <a:br>
              <a:rPr lang="ru-RU" sz="45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преподаватель-преподаватель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34172" y="2276872"/>
            <a:ext cx="4464496" cy="1368152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ru-RU" sz="5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 – ПРОЕКТ КОМПЕТЕНЦИИ </a:t>
            </a:r>
            <a:r>
              <a:rPr lang="en-US" sz="5100" b="1" dirty="0" smtClean="0"/>
              <a:t>WORLDSKILLSRUSSIA</a:t>
            </a:r>
            <a:endParaRPr lang="ru-RU" sz="5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3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566020" y="4221088"/>
            <a:ext cx="3372644" cy="2293952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Компетенция «Дошкольное воспитание»</a:t>
            </a:r>
          </a:p>
          <a:p>
            <a:pPr algn="ctr"/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02568" y="1890065"/>
            <a:ext cx="3447628" cy="2138536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ПРЕПОДАВАТЕЛИ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166420" y="4221088"/>
            <a:ext cx="3384376" cy="2282552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/>
              <a:t>К</a:t>
            </a:r>
            <a:r>
              <a:rPr lang="ru-RU" sz="2800" b="1" dirty="0" smtClean="0"/>
              <a:t>омпетенция </a:t>
            </a:r>
            <a:r>
              <a:rPr lang="ru-RU" sz="2800" b="1" dirty="0"/>
              <a:t>«Преподавание в </a:t>
            </a:r>
            <a:r>
              <a:rPr lang="ru-RU" sz="2800" b="1" dirty="0" smtClean="0"/>
              <a:t>младших </a:t>
            </a:r>
            <a:r>
              <a:rPr lang="ru-RU" sz="2800" b="1" dirty="0"/>
              <a:t>классах»</a:t>
            </a:r>
            <a:endParaRPr lang="ru-RU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8542684" y="1988840"/>
            <a:ext cx="3168352" cy="2138536"/>
          </a:xfrm>
          <a:prstGeom prst="roundRect">
            <a:avLst/>
          </a:prstGeom>
          <a:solidFill>
            <a:schemeClr val="accent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ПРЕДСТАВИТЕЛИ РАБОТОДАТЕЛЕЙ 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90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389616346"/>
              </p:ext>
            </p:extLst>
          </p:nvPr>
        </p:nvGraphicFramePr>
        <p:xfrm>
          <a:off x="1125860" y="2492896"/>
          <a:ext cx="10441160" cy="2319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Заголовок 1"/>
          <p:cNvSpPr txBox="1">
            <a:spLocks/>
          </p:cNvSpPr>
          <p:nvPr/>
        </p:nvSpPr>
        <p:spPr>
          <a:xfrm>
            <a:off x="163489" y="476672"/>
            <a:ext cx="12025336" cy="1375756"/>
          </a:xfrm>
          <a:prstGeom prst="rect">
            <a:avLst/>
          </a:prstGeom>
        </p:spPr>
        <p:txBody>
          <a:bodyPr vert="horz" lIns="121899" tIns="60949" rIns="121899" bIns="60949" rtlCol="0" anchor="b">
            <a:no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работы: </a:t>
            </a:r>
            <a:br>
              <a:rPr lang="ru-RU" sz="4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студент – студент 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0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477788" y="848290"/>
            <a:ext cx="6192688" cy="483209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scene3d>
            <a:camera prst="orthographicFront"/>
            <a:lightRig rig="threePt" dir="t"/>
          </a:scene3d>
          <a:sp3d extrusionH="69850">
            <a:bevelT/>
          </a:sp3d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135313" algn="l"/>
                <a:tab pos="3236913" algn="l"/>
                <a:tab pos="332422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У</a:t>
            </a:r>
            <a:r>
              <a:rPr kumimoji="0" lang="ru-RU" sz="2000" b="1" i="0" u="none" strike="noStrike" cap="none" normalizeH="0" baseline="0" dirty="0" smtClean="0" bmk="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каз Президента РФ от 07.05.2018 N 204 «О национальных целях и стратегических задачах развития Российской Федерации на период до 2024 года»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3135313" algn="l"/>
                <a:tab pos="3236913" algn="l"/>
                <a:tab pos="332422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 2024 году необходимо обеспечить достижение следующих</a:t>
            </a:r>
            <a:r>
              <a:rPr kumimoji="0" lang="ru-RU" sz="1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 целей и целевых показателей: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>
                <a:tab pos="3135313" algn="l"/>
                <a:tab pos="3236913" algn="l"/>
                <a:tab pos="332422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обеспечение глобальной конкурентоспособности российского образования, вхождение Российской Федерации в число 10 ведущих стран мира по качеству общего образования;</a:t>
            </a:r>
            <a:endParaRPr kumimoji="0" lang="ru-RU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200"/>
              </a:spcAft>
              <a:buClr>
                <a:srgbClr val="FF0000"/>
              </a:buClr>
              <a:buSzTx/>
              <a:buFont typeface="Wingdings" pitchFamily="2" charset="2"/>
              <a:buChar char="ü"/>
              <a:tabLst>
                <a:tab pos="3135313" algn="l"/>
                <a:tab pos="3236913" algn="l"/>
                <a:tab pos="3324225" algn="l"/>
              </a:tabLst>
            </a:pPr>
            <a:r>
              <a:rPr kumimoji="0" lang="ru-RU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Arial" pitchFamily="34" charset="0"/>
                <a:cs typeface="Arial" pitchFamily="34" charset="0"/>
              </a:rPr>
              <a:t>воспитание гармонично развитой и социально ответственной личности на основе духовно-нравственных ценностей народов Российской Федерации, исторических и национально-культурных традиций</a:t>
            </a:r>
            <a:endParaRPr kumimoji="0" lang="ru-RU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6" name="Picture 2" descr="http://archives.ru/images/photo/sovet-artizov-anapa-2013-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37"/>
          <a:stretch/>
        </p:blipFill>
        <p:spPr bwMode="auto">
          <a:xfrm>
            <a:off x="6526460" y="1340768"/>
            <a:ext cx="5088310" cy="33773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99907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25861" y="404664"/>
            <a:ext cx="10225137" cy="792088"/>
          </a:xfrm>
        </p:spPr>
        <p:txBody>
          <a:bodyPr>
            <a:normAutofit/>
          </a:bodyPr>
          <a:lstStyle/>
          <a:p>
            <a:pPr algn="ctr"/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</a:t>
            </a:r>
            <a:r>
              <a:rPr lang="ru-RU" b="1" dirty="0" smtClean="0"/>
              <a:t> </a:t>
            </a:r>
            <a:endParaRPr lang="ru-RU" dirty="0"/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903448986"/>
              </p:ext>
            </p:extLst>
          </p:nvPr>
        </p:nvGraphicFramePr>
        <p:xfrm>
          <a:off x="624064" y="1124744"/>
          <a:ext cx="11302996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60502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1"/>
          <p:cNvSpPr txBox="1">
            <a:spLocks/>
          </p:cNvSpPr>
          <p:nvPr/>
        </p:nvSpPr>
        <p:spPr>
          <a:xfrm>
            <a:off x="405780" y="-99392"/>
            <a:ext cx="11663794" cy="1397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 работы наставника – студента </a:t>
            </a:r>
            <a:endParaRPr lang="ru-RU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957548"/>
              </p:ext>
            </p:extLst>
          </p:nvPr>
        </p:nvGraphicFramePr>
        <p:xfrm>
          <a:off x="477788" y="1297608"/>
          <a:ext cx="11233248" cy="5227736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8023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7628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6679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44556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 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Направление работы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Ответственные</a:t>
                      </a:r>
                      <a:endParaRPr lang="ru-RU" sz="24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51490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Организация работы по мониторингу успеваемости студентов «группы риска»</a:t>
                      </a:r>
                    </a:p>
                    <a:p>
                      <a:pPr algn="just"/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кризис-менеджеры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158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Разработка группы </a:t>
                      </a:r>
                      <a:r>
                        <a:rPr kumimoji="0" lang="en-US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Online community </a:t>
                      </a: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(онлайн-сообщества)</a:t>
                      </a:r>
                    </a:p>
                    <a:p>
                      <a:pPr algn="just"/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модераторы онлайн-сообщества 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15845"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20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Оформление информационного стенда «Лестница успеха»</a:t>
                      </a:r>
                    </a:p>
                    <a:p>
                      <a:pPr algn="just"/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инициативная группа КМ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1888" marR="121888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994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1"/>
                </a:solidFill>
              </a:rPr>
              <a:t>Организация работы</a:t>
            </a:r>
            <a:r>
              <a:rPr lang="ru-RU" b="1" dirty="0" smtClean="0">
                <a:solidFill>
                  <a:schemeClr val="accent1"/>
                </a:solidFill>
              </a:rPr>
              <a:t>: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 студент – учащийся   </a:t>
            </a:r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26" name="Picture 2" descr="C:\Users\user\Downloads\IMG-20210421-WA0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413" y="3361103"/>
            <a:ext cx="4794250" cy="3386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-20210421-WA00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8" r="7038"/>
          <a:stretch/>
        </p:blipFill>
        <p:spPr bwMode="auto">
          <a:xfrm>
            <a:off x="1053852" y="3370087"/>
            <a:ext cx="4896544" cy="3377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85900" y="1761463"/>
            <a:ext cx="10297143" cy="13203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Формы работы: </a:t>
            </a:r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рупповые встречи в рамках Дня открытых дверей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lnSpc>
                <a:spcPct val="95000"/>
              </a:lnSpc>
              <a:buFont typeface="Wingdings" panose="05000000000000000000" pitchFamily="2" charset="2"/>
              <a:buChar char="ü"/>
            </a:pP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ндивидуальное сопровождение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8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3772" y="76200"/>
            <a:ext cx="11665295" cy="1397000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Программа </a:t>
            </a:r>
            <a:r>
              <a:rPr lang="ru-RU" sz="45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«Наставничество» </a:t>
            </a:r>
            <a:r>
              <a:rPr lang="ru-RU" sz="45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способствует росту показателей</a:t>
            </a:r>
            <a:r>
              <a:rPr lang="ru-RU" sz="45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ru-RU" sz="4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3772" y="1701800"/>
            <a:ext cx="11665295" cy="4967560"/>
          </a:xfrm>
        </p:spPr>
        <p:txBody>
          <a:bodyPr>
            <a:normAutofit/>
          </a:bodyPr>
          <a:lstStyle/>
          <a:p>
            <a:pPr lvl="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Умение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работать в команде, эффективно и комфортно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общаться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Умение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мыслить креативно, критически и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системно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Уверенность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себе и своих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силах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Уверенность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в собственном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будущем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овладения </a:t>
            </a:r>
            <a:r>
              <a:rPr lang="ru-RU" sz="2800" dirty="0" err="1">
                <a:latin typeface="Arial" panose="020B0604020202020204" pitchFamily="34" charset="0"/>
                <a:cs typeface="Arial" panose="020B0604020202020204" pitchFamily="34" charset="0"/>
              </a:rPr>
              <a:t>метапредметными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навыкам</a:t>
            </a:r>
          </a:p>
          <a:p>
            <a:pPr lvl="0" algn="just">
              <a:buFont typeface="Wingdings" panose="05000000000000000000" pitchFamily="2" charset="2"/>
              <a:buChar char="ü"/>
            </a:pP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</a:t>
            </a:r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</a:rPr>
              <a:t>гармонизации мотивационно-личностной сферы (активная гражданская позиция, желание самосовершенствоваться, развивать себя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033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clrChange>
              <a:clrFrom>
                <a:srgbClr val="4491D7"/>
              </a:clrFrom>
              <a:clrTo>
                <a:srgbClr val="4491D7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729" y="28997"/>
            <a:ext cx="1584176" cy="15841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78029" y="1916832"/>
            <a:ext cx="5205561" cy="2957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5000"/>
              </a:lnSpc>
            </a:pPr>
            <a:r>
              <a:rPr lang="ru-RU" sz="2800" b="1" dirty="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Результат:</a:t>
            </a:r>
          </a:p>
          <a:p>
            <a:pPr algn="ctr">
              <a:lnSpc>
                <a:spcPct val="9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1. Обратная связь</a:t>
            </a:r>
          </a:p>
          <a:p>
            <a:pPr algn="ctr">
              <a:lnSpc>
                <a:spcPct val="9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2. Конструктивное общение </a:t>
            </a:r>
          </a:p>
          <a:p>
            <a:pPr algn="ctr">
              <a:lnSpc>
                <a:spcPct val="95000"/>
              </a:lnSpc>
            </a:pP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3. Методический материал</a:t>
            </a:r>
          </a:p>
          <a:p>
            <a:pPr algn="ctr">
              <a:lnSpc>
                <a:spcPct val="95000"/>
              </a:lnSpc>
            </a:pPr>
            <a:r>
              <a:rPr lang="ru-RU" sz="2800" b="1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комплект материалов по реализации программ наставничества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691680295"/>
              </p:ext>
            </p:extLst>
          </p:nvPr>
        </p:nvGraphicFramePr>
        <p:xfrm>
          <a:off x="4006180" y="260648"/>
          <a:ext cx="8352928" cy="5956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4828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Для Родимовой\DSC_03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00" y="116632"/>
            <a:ext cx="4895296" cy="2448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Для Родимовой\DSC_03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4269" y="116632"/>
            <a:ext cx="4980495" cy="2490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:\Для Родимовой\DSC_038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101" y="2822925"/>
            <a:ext cx="4895297" cy="2448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F:\Для Родимовой\DSC_03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9488" y="2837934"/>
            <a:ext cx="4835276" cy="2418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>
          <a:xfrm rot="16200000">
            <a:off x="-2798877" y="2798877"/>
            <a:ext cx="6858000" cy="1260246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glow rad="419100">
              <a:schemeClr val="accent6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ГБПОУ РО «ВПК им. М.А. Шолохова»</a:t>
            </a:r>
            <a:endParaRPr lang="ru-RU" sz="3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ctrTitle"/>
          </p:nvPr>
        </p:nvSpPr>
        <p:spPr>
          <a:xfrm>
            <a:off x="1007173" y="5266408"/>
            <a:ext cx="11268076" cy="1484784"/>
          </a:xfrm>
        </p:spPr>
        <p:txBody>
          <a:bodyPr>
            <a:no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22.04.2021 на базе регионального центра наставничества – ГБПОУ РО «ВПК им. </a:t>
            </a:r>
            <a:r>
              <a:rPr lang="ru-RU" sz="18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1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 А. Шолохова» прошел обучающий семинар тест-драйв программы «Наставничество». Обучающий семинар носил практико-ориентированный характер, в результате которого сформирована кейс-папка «Нормативно-методическое обеспечение программы «Наставничество».</a:t>
            </a:r>
          </a:p>
        </p:txBody>
      </p:sp>
    </p:spTree>
    <p:extLst>
      <p:ext uri="{BB962C8B-B14F-4D97-AF65-F5344CB8AC3E}">
        <p14:creationId xmlns:p14="http://schemas.microsoft.com/office/powerpoint/2010/main" val="181438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5980" y="881370"/>
            <a:ext cx="9639257" cy="1397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Интернет-форма</a:t>
            </a:r>
            <a:r>
              <a:rPr lang="ru-RU" sz="27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dirty="0" smtClean="0"/>
              <a:t>Проекта  </a:t>
            </a:r>
            <a:r>
              <a:rPr lang="ru-RU" sz="2700" b="1" dirty="0"/>
              <a:t>«Использование инструментария </a:t>
            </a:r>
            <a:r>
              <a:rPr lang="ru-RU" sz="2700" b="1" dirty="0" err="1"/>
              <a:t>бенчмаркинга</a:t>
            </a:r>
            <a:r>
              <a:rPr lang="ru-RU" sz="2700" b="1" dirty="0"/>
              <a:t> в системе практико-ориентированного профессионального образования для повышения </a:t>
            </a:r>
            <a:r>
              <a:rPr lang="ru-RU" sz="2700" b="1" dirty="0" err="1"/>
              <a:t>конкурентноспособности</a:t>
            </a:r>
            <a:r>
              <a:rPr lang="ru-RU" sz="2700" b="1" dirty="0"/>
              <a:t> ПОУ»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user\Desktop\Материалы\Скриншот_Форма для отправки видеоролика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6" r="28148" b="28193"/>
          <a:stretch/>
        </p:blipFill>
        <p:spPr bwMode="auto">
          <a:xfrm>
            <a:off x="7174532" y="2234577"/>
            <a:ext cx="4320480" cy="4362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Презентация1.p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6" descr="https://static.wixstatic.com/media/11f3fe_aab8efded4624d7ab815e36949313dd4~mv2.png/v1/fill/w_933,h_525,al_c,q_90,usm_0.66_1.00_0.01/%D0%9F%D1%80%D0%B5%D0%B7%D0%B5%D0%BD%D1%82%D0%B0%D1%86%D0%B8%D1%8F1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https://static.wixstatic.com/media/11f3fe_aab8efded4624d7ab815e36949313dd4~mv2.png/v1/fill/w_933,h_525,al_c,q_90,usm_0.66_1.00_0.01/%D0%9F%D1%80%D0%B5%D0%B7%D0%B5%D0%BD%D1%82%D0%B0%D1%86%D0%B8%D1%8F1.web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C:\Users\user\Desktop\Материалы\Участники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58" y="2342916"/>
            <a:ext cx="6479934" cy="4309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449342" y="1512246"/>
            <a:ext cx="6102953" cy="4431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>
                <a:solidFill>
                  <a:srgbClr val="002060"/>
                </a:solidFill>
              </a:rPr>
              <a:t>https://veshpedcoll.wixsite.com/project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2" name="Picture 4" descr="http://qrcoder.ru/code/?https%3A%2F%2Fveshpedcoll.wixsite.com%2Fproject&amp;4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58" y="179611"/>
            <a:ext cx="2025253" cy="202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62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00" y="-171400"/>
            <a:ext cx="10229362" cy="1685032"/>
          </a:xfrm>
        </p:spPr>
        <p:txBody>
          <a:bodyPr>
            <a:noAutofit/>
          </a:bodyPr>
          <a:lstStyle/>
          <a:p>
            <a:pPr algn="ctr"/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Перспективы </a:t>
            </a:r>
            <a:b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программы </a:t>
            </a:r>
            <a:r>
              <a:rPr lang="ru-RU" sz="4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«Наставничество» </a:t>
            </a:r>
            <a:endParaRPr lang="ru-RU" sz="4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872858"/>
              </p:ext>
            </p:extLst>
          </p:nvPr>
        </p:nvGraphicFramePr>
        <p:xfrm>
          <a:off x="1623769" y="1628800"/>
          <a:ext cx="9217024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4623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25228471"/>
              </p:ext>
            </p:extLst>
          </p:nvPr>
        </p:nvGraphicFramePr>
        <p:xfrm>
          <a:off x="1269876" y="404664"/>
          <a:ext cx="9937104" cy="2319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579618" y="2420888"/>
            <a:ext cx="1046282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Нормативная база: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Постановление Правительства РФ</a:t>
            </a:r>
            <a:r>
              <a:rPr lang="ru-RU" sz="2000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 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8"/>
              </a:rPr>
              <a:t>от 15.10.2016 № 1050 «Об организации проектной деятельности в Правительстве Российской Федерации»</a:t>
            </a:r>
            <a:endParaRPr lang="ru-RU" sz="2000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-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9"/>
              </a:rPr>
              <a:t>Постановление Правительства от 12 октября 2017 года № 1242 «О разработке, реализации и оценке эффективности отдельных государственных программ Российской Федерации»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(Названы пять отраслей, где управление развитием будет осуществляться с помощью госпрограмм, построенных на проектных принципах, образование — в их числе)</a:t>
            </a:r>
          </a:p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-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0"/>
              </a:rPr>
              <a:t>Постановление Правительства от 26 декабря 2017 года № 1642 «Об утверждении государственной программы Российской Федерации „Развитие образования“» (2018–2025 г.)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, </a:t>
            </a:r>
          </a:p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Доклад 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  <a:hlinkClick r:id="rId11"/>
              </a:rPr>
              <a:t>«Двенадцать решений для нового образования»</a:t>
            </a: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 Центра стратегических разработок и Высшей школы экономики</a:t>
            </a:r>
          </a:p>
          <a:p>
            <a:pPr>
              <a:defRPr/>
            </a:pPr>
            <a:r>
              <a:rPr lang="ru-RU" sz="20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Государственной программой Российской Федерации „Развитие образования“» четко обозначенные цели, снабженные количественными индикаторами по каждому году.</a:t>
            </a:r>
          </a:p>
        </p:txBody>
      </p:sp>
    </p:spTree>
    <p:extLst>
      <p:ext uri="{BB962C8B-B14F-4D97-AF65-F5344CB8AC3E}">
        <p14:creationId xmlns:p14="http://schemas.microsoft.com/office/powerpoint/2010/main" val="295647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29916" y="116632"/>
            <a:ext cx="9153567" cy="83252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/>
              <a:t>Портфель проектов ГБПОУ РО «ВПК им. М.А. Шолохова» </a:t>
            </a:r>
            <a:r>
              <a:rPr lang="ru-RU" sz="2400" dirty="0" smtClean="0"/>
              <a:t>(Приказ № от15.01.2020г.)</a:t>
            </a:r>
            <a:endParaRPr lang="ru-RU" sz="24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5703165"/>
              </p:ext>
            </p:extLst>
          </p:nvPr>
        </p:nvGraphicFramePr>
        <p:xfrm>
          <a:off x="549796" y="1628800"/>
          <a:ext cx="11377264" cy="5271706"/>
        </p:xfrm>
        <a:graphic>
          <a:graphicData uri="http://schemas.openxmlformats.org/drawingml/2006/table">
            <a:tbl>
              <a:tblPr firstRow="1" firstCol="1" bandRow="1">
                <a:tableStyleId>{69012ECD-51FC-41F1-AA8D-1B2483CD663E}</a:tableStyleId>
              </a:tblPr>
              <a:tblGrid>
                <a:gridCol w="28803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4969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4778">
                <a:tc>
                  <a:txBody>
                    <a:bodyPr/>
                    <a:lstStyle/>
                    <a:p>
                      <a:pPr marL="9207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Направления Регионального паспорта социального развития РО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Региональный паспорт социального развития РО</a:t>
                      </a:r>
                      <a:endParaRPr lang="ru-RU" sz="16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1926" marR="3192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 1 </a:t>
                      </a:r>
                      <a:r>
                        <a:rPr lang="ru-RU" sz="1600" b="1" dirty="0">
                          <a:effectLst/>
                        </a:rPr>
                        <a:t>«Стратегия развития» ГБПОУ РО «ВПК </a:t>
                      </a:r>
                      <a:r>
                        <a:rPr lang="ru-RU" sz="1600" b="1" dirty="0" err="1">
                          <a:effectLst/>
                        </a:rPr>
                        <a:t>им.М.А.Шолохова</a:t>
                      </a:r>
                      <a:r>
                        <a:rPr lang="ru-RU" sz="1600" b="1" dirty="0" smtClean="0">
                          <a:effectLst/>
                        </a:rPr>
                        <a:t>»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0783">
                <a:tc>
                  <a:txBody>
                    <a:bodyPr/>
                    <a:lstStyle/>
                    <a:p>
                      <a:pPr marL="9207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Региональный проект «Молодые профессионал»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dirty="0">
                          <a:effectLst/>
                        </a:rPr>
                        <a:t>Проект </a:t>
                      </a:r>
                      <a:r>
                        <a:rPr lang="ru-RU" sz="1600" dirty="0" smtClean="0">
                          <a:effectLst/>
                        </a:rPr>
                        <a:t>2 </a:t>
                      </a:r>
                      <a:r>
                        <a:rPr lang="ru-RU" sz="1600" spc="-20" dirty="0" smtClean="0">
                          <a:effectLst/>
                        </a:rPr>
                        <a:t> </a:t>
                      </a:r>
                      <a:r>
                        <a:rPr lang="ru-RU" sz="1600" b="1" spc="-20" dirty="0">
                          <a:effectLst/>
                        </a:rPr>
                        <a:t>«Внедрение механизма демонстрационного экзамена с учетом инструментов </a:t>
                      </a:r>
                      <a:r>
                        <a:rPr lang="ru-RU" sz="1600" b="1" spc="-20" dirty="0" err="1">
                          <a:effectLst/>
                        </a:rPr>
                        <a:t>Ворлдскиллс</a:t>
                      </a:r>
                      <a:r>
                        <a:rPr lang="ru-RU" sz="1600" b="1" spc="-20" dirty="0">
                          <a:effectLst/>
                        </a:rPr>
                        <a:t> в промежуточную и итоговую аттестацию</a:t>
                      </a:r>
                      <a:r>
                        <a:rPr lang="ru-RU" sz="1600" b="1" spc="-20" dirty="0" smtClean="0">
                          <a:effectLst/>
                        </a:rPr>
                        <a:t>»</a:t>
                      </a:r>
                      <a:endParaRPr lang="ru-RU" sz="1600" b="1" dirty="0">
                        <a:effectLst/>
                      </a:endParaRPr>
                    </a:p>
                  </a:txBody>
                  <a:tcPr marL="31926" marR="31926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720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630555" algn="l"/>
                        </a:tabLst>
                      </a:pPr>
                      <a:r>
                        <a:rPr lang="ru-RU" sz="1600" b="1" dirty="0">
                          <a:solidFill>
                            <a:srgbClr val="FF0000"/>
                          </a:solidFill>
                          <a:effectLst/>
                        </a:rPr>
                        <a:t>Проект 3 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«Внедрение Целевой</a:t>
                      </a:r>
                      <a:r>
                        <a:rPr lang="ru-RU" sz="1600" b="1" baseline="0" dirty="0" smtClean="0">
                          <a:solidFill>
                            <a:srgbClr val="FF0000"/>
                          </a:solidFill>
                          <a:effectLst/>
                        </a:rPr>
                        <a:t> модели наставничества</a:t>
                      </a:r>
                      <a:r>
                        <a:rPr lang="ru-RU" sz="1600" b="1" dirty="0" smtClean="0">
                          <a:solidFill>
                            <a:srgbClr val="FF0000"/>
                          </a:solidFill>
                          <a:effectLst/>
                        </a:rPr>
                        <a:t>»</a:t>
                      </a:r>
                      <a:endParaRPr lang="ru-RU" sz="1600" b="1" dirty="0">
                        <a:solidFill>
                          <a:srgbClr val="FF0000"/>
                        </a:solidFill>
                        <a:effectLst/>
                      </a:endParaRPr>
                    </a:p>
                  </a:txBody>
                  <a:tcPr marL="31926" marR="31926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2075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Региональный проект «Учитель будущего»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 4: </a:t>
                      </a:r>
                      <a:r>
                        <a:rPr lang="ru-RU" sz="1600" b="1" dirty="0">
                          <a:effectLst/>
                        </a:rPr>
                        <a:t>«</a:t>
                      </a:r>
                      <a:r>
                        <a:rPr lang="ru-RU" sz="1600" b="1" dirty="0" err="1">
                          <a:effectLst/>
                        </a:rPr>
                        <a:t>Компетентностный</a:t>
                      </a:r>
                      <a:r>
                        <a:rPr lang="ru-RU" sz="1600" b="1" dirty="0">
                          <a:effectLst/>
                        </a:rPr>
                        <a:t> портрет преподавателя </a:t>
                      </a:r>
                      <a:r>
                        <a:rPr lang="ru-RU" sz="1600" b="1" dirty="0" smtClean="0">
                          <a:effectLst/>
                        </a:rPr>
                        <a:t>колледжа»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786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354013" algn="l"/>
                        </a:tabLs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 </a:t>
                      </a:r>
                      <a:r>
                        <a:rPr lang="ru-RU" sz="1600" dirty="0" smtClean="0">
                          <a:effectLst/>
                        </a:rPr>
                        <a:t>5 </a:t>
                      </a:r>
                      <a:r>
                        <a:rPr lang="ru-RU" sz="1600" b="1" dirty="0" smtClean="0">
                          <a:effectLst/>
                        </a:rPr>
                        <a:t>«</a:t>
                      </a:r>
                      <a:r>
                        <a:rPr lang="ru-RU" sz="1600" b="1" dirty="0">
                          <a:effectLst/>
                        </a:rPr>
                        <a:t>Модель выпускника «Учитель будущего»</a:t>
                      </a:r>
                      <a:endParaRPr lang="ru-RU" sz="16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11388">
                <a:tc>
                  <a:txBody>
                    <a:bodyPr/>
                    <a:lstStyle/>
                    <a:p>
                      <a:pPr marL="0" indent="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 6 </a:t>
                      </a:r>
                      <a:r>
                        <a:rPr lang="ru-RU" sz="1600" b="1" dirty="0">
                          <a:effectLst/>
                        </a:rPr>
                        <a:t>«Использование инструментария </a:t>
                      </a:r>
                      <a:r>
                        <a:rPr lang="ru-RU" sz="1600" b="1" dirty="0" err="1">
                          <a:effectLst/>
                        </a:rPr>
                        <a:t>бенчмаркинга</a:t>
                      </a:r>
                      <a:r>
                        <a:rPr lang="ru-RU" sz="1600" b="1" dirty="0">
                          <a:effectLst/>
                        </a:rPr>
                        <a:t> в системе практико-ориентированного профессионального образования для повышения </a:t>
                      </a:r>
                      <a:r>
                        <a:rPr lang="ru-RU" sz="1600" b="1" dirty="0" err="1">
                          <a:effectLst/>
                        </a:rPr>
                        <a:t>конкурентноспособности</a:t>
                      </a:r>
                      <a:r>
                        <a:rPr lang="ru-RU" sz="1600" b="1" dirty="0">
                          <a:effectLst/>
                        </a:rPr>
                        <a:t> ПОУ</a:t>
                      </a:r>
                      <a:r>
                        <a:rPr lang="ru-RU" sz="1600" b="1" dirty="0" smtClean="0">
                          <a:effectLst/>
                        </a:rPr>
                        <a:t>» (</a:t>
                      </a:r>
                      <a:r>
                        <a:rPr lang="ru-RU" sz="1600" b="1" dirty="0" err="1" smtClean="0">
                          <a:effectLst/>
                        </a:rPr>
                        <a:t>бенчмаркинг</a:t>
                      </a:r>
                      <a:r>
                        <a:rPr lang="ru-RU" sz="1600" b="1" dirty="0">
                          <a:effectLst/>
                        </a:rPr>
                        <a:t>, как технология</a:t>
                      </a:r>
                      <a:r>
                        <a:rPr lang="ru-RU" sz="1600" b="1" dirty="0" smtClean="0">
                          <a:effectLst/>
                        </a:rPr>
                        <a:t>)</a:t>
                      </a:r>
                      <a:endParaRPr lang="ru-RU" sz="1600" b="1" dirty="0">
                        <a:effectLst/>
                      </a:endParaRPr>
                    </a:p>
                  </a:txBody>
                  <a:tcPr marL="31926" marR="31926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536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Региональный проект "Цифровая образовательная среда"</a:t>
                      </a:r>
                    </a:p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</a:rPr>
                        <a:t> 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Проект </a:t>
                      </a:r>
                      <a:r>
                        <a:rPr lang="ru-RU" sz="1600" dirty="0" smtClean="0">
                          <a:effectLst/>
                        </a:rPr>
                        <a:t>7</a:t>
                      </a:r>
                      <a:r>
                        <a:rPr lang="ru-RU" sz="1600" baseline="0" dirty="0" smtClean="0">
                          <a:effectLst/>
                        </a:rPr>
                        <a:t> </a:t>
                      </a:r>
                      <a:r>
                        <a:rPr lang="ru-RU" sz="1600" b="1" baseline="0" dirty="0" smtClean="0">
                          <a:effectLst/>
                        </a:rPr>
                        <a:t>«</a:t>
                      </a:r>
                      <a:r>
                        <a:rPr lang="ru-RU" sz="1600" b="1" dirty="0" err="1" smtClean="0">
                          <a:effectLst/>
                        </a:rPr>
                        <a:t>Инновационый</a:t>
                      </a:r>
                      <a:r>
                        <a:rPr lang="ru-RU" sz="1600" b="1" dirty="0" smtClean="0">
                          <a:effectLst/>
                        </a:rPr>
                        <a:t> </a:t>
                      </a:r>
                      <a:r>
                        <a:rPr lang="ru-RU" sz="1600" b="1" dirty="0">
                          <a:effectLst/>
                        </a:rPr>
                        <a:t>ландшафт СПО: Модель освоения профессиональных компетенций в области </a:t>
                      </a:r>
                      <a:r>
                        <a:rPr lang="ru-RU" sz="1600" b="1" dirty="0" smtClean="0">
                          <a:effectLst/>
                        </a:rPr>
                        <a:t>онлайн-обучения»</a:t>
                      </a:r>
                      <a:r>
                        <a:rPr lang="ru-RU" sz="1600" dirty="0">
                          <a:effectLst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26" marR="31926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3496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7788" y="116632"/>
            <a:ext cx="6696744" cy="64087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Наставничество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- универсальная</a:t>
            </a:r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передачи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личностного, жизненного и профессионального опыта, знаний, формирования навыков, компетенций,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метакомпетенций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и ценностей через неформальное </a:t>
            </a:r>
            <a:r>
              <a:rPr lang="ru-RU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взаимообогащающее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общение, основанное </a:t>
            </a:r>
            <a:r>
              <a:rPr lang="ru-RU" sz="36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доверии и партнерстве</a:t>
            </a:r>
            <a: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600" dirty="0" smtClean="0"/>
              <a:t/>
            </a:r>
            <a:br>
              <a:rPr lang="ru-RU" sz="3600" dirty="0" smtClean="0"/>
            </a:b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524" y="908720"/>
            <a:ext cx="5495942" cy="5142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62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40812265"/>
              </p:ext>
            </p:extLst>
          </p:nvPr>
        </p:nvGraphicFramePr>
        <p:xfrm>
          <a:off x="837828" y="1241482"/>
          <a:ext cx="633670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-170284" y="-123825"/>
            <a:ext cx="12503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5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Проектирование системы наставничества </a:t>
            </a:r>
            <a:endParaRPr lang="ru-RU" sz="4500" b="1" dirty="0" smtClean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spcAft>
                <a:spcPts val="0"/>
              </a:spcAft>
            </a:pP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ГБПОУ РО «ВПК им. М.А. Шолохова»</a:t>
            </a:r>
            <a:endParaRPr lang="ru-RU" sz="45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74532" y="2348880"/>
            <a:ext cx="4896544" cy="352839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программы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Администратор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Классные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руководители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1654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9581262"/>
              </p:ext>
            </p:extLst>
          </p:nvPr>
        </p:nvGraphicFramePr>
        <p:xfrm>
          <a:off x="837828" y="1196752"/>
          <a:ext cx="633670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-63202"/>
            <a:ext cx="1235910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Наставничество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174532" y="2348880"/>
            <a:ext cx="4896544" cy="352839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Руководитель программы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Куратор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Администратор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программы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Психолог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Социальный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</a:t>
            </a:r>
          </a:p>
          <a:p>
            <a:pPr algn="ctr"/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Классные </a:t>
            </a:r>
            <a:r>
              <a:rPr lang="ru-RU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руководители</a:t>
            </a:r>
            <a:endParaRPr lang="ru-RU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211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617685123"/>
              </p:ext>
            </p:extLst>
          </p:nvPr>
        </p:nvGraphicFramePr>
        <p:xfrm>
          <a:off x="1197868" y="2420888"/>
          <a:ext cx="10369152" cy="23190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5780" y="276647"/>
            <a:ext cx="11593288" cy="1397000"/>
          </a:xfrm>
        </p:spPr>
        <p:txBody>
          <a:bodyPr>
            <a:noAutofit/>
          </a:bodyPr>
          <a:lstStyle/>
          <a:p>
            <a:pPr algn="ctr"/>
            <a:r>
              <a:rPr lang="ru-RU" sz="4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работы: </a:t>
            </a:r>
            <a:br>
              <a:rPr lang="ru-RU" sz="45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работодатель – студент </a:t>
            </a:r>
            <a:endParaRPr lang="ru-RU" sz="45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136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663" y="354757"/>
            <a:ext cx="1133838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5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Метаценности</a:t>
            </a:r>
            <a:r>
              <a:rPr lang="ru-RU" sz="45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ru-RU" sz="45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926060" y="1412775"/>
            <a:ext cx="22439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/>
            </a:r>
            <a:br>
              <a:rPr lang="ru-RU" sz="1400" dirty="0"/>
            </a:b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280591229"/>
              </p:ext>
            </p:extLst>
          </p:nvPr>
        </p:nvGraphicFramePr>
        <p:xfrm>
          <a:off x="735684" y="1196752"/>
          <a:ext cx="11119368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4849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2.xml><?xml version="1.0" encoding="utf-8"?>
<a:theme xmlns:a="http://schemas.openxmlformats.org/drawingml/2006/main" name="1_Books_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_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>
    <a:spDef>
      <a:spPr>
        <a:ln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miter lim="800000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5000"/>
          </a:lnSpc>
          <a:defRPr/>
        </a:defPPr>
      </a:lst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Books16x9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55F3C251-2A44-472B-8189-0695C2D7422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Stopka-knig</Template>
  <TotalTime>0</TotalTime>
  <Words>1562</Words>
  <Application>Microsoft Office PowerPoint</Application>
  <PresentationFormat>Произвольный</PresentationFormat>
  <Paragraphs>247</Paragraphs>
  <Slides>27</Slides>
  <Notes>27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Century Gothic</vt:lpstr>
      <vt:lpstr>Times New Roman</vt:lpstr>
      <vt:lpstr>Wingdings</vt:lpstr>
      <vt:lpstr>Books_16x9</vt:lpstr>
      <vt:lpstr>1_Books_16x9</vt:lpstr>
      <vt:lpstr>Презентация PowerPoint</vt:lpstr>
      <vt:lpstr>Презентация PowerPoint</vt:lpstr>
      <vt:lpstr>Презентация PowerPoint</vt:lpstr>
      <vt:lpstr>Портфель проектов ГБПОУ РО «ВПК им. М.А. Шолохова» (Приказ № от15.01.2020г.)</vt:lpstr>
      <vt:lpstr>   Наставничество  - универсальная технология передачи личностного, жизненного и профессионального опыта, знаний, формирования навыков, компетенций, метакомпетенций и ценностей через неформальное взаимообогащающее общение, основанное на доверии и партнерстве  </vt:lpstr>
      <vt:lpstr>Презентация PowerPoint</vt:lpstr>
      <vt:lpstr>Презентация PowerPoint</vt:lpstr>
      <vt:lpstr>Организация работы:  работодатель – студент </vt:lpstr>
      <vt:lpstr>Презентация PowerPoint</vt:lpstr>
      <vt:lpstr>Любопытство</vt:lpstr>
      <vt:lpstr>Презентация PowerPoint</vt:lpstr>
      <vt:lpstr>Презентация PowerPoint</vt:lpstr>
      <vt:lpstr>Команда: источник роста для всех участников программы </vt:lpstr>
      <vt:lpstr>Доверие</vt:lpstr>
      <vt:lpstr>Презентация PowerPoint</vt:lpstr>
      <vt:lpstr>Кружок качества Задача:</vt:lpstr>
      <vt:lpstr>Организация работы:  преподаватель-преподаватель</vt:lpstr>
      <vt:lpstr>Организация работы:  преподаватель-преподаватель</vt:lpstr>
      <vt:lpstr>Презентация PowerPoint</vt:lpstr>
      <vt:lpstr>Задачи </vt:lpstr>
      <vt:lpstr>Презентация PowerPoint</vt:lpstr>
      <vt:lpstr>Организация работы:  студент – учащийся   </vt:lpstr>
      <vt:lpstr>Программа «Наставничество» способствует росту показателей:</vt:lpstr>
      <vt:lpstr>Презентация PowerPoint</vt:lpstr>
      <vt:lpstr>22.04.2021 на базе регионального центра наставничества – ГБПОУ РО «ВПК им. М. А. Шолохова» прошел обучающий семинар тест-драйв программы «Наставничество». Обучающий семинар носил практико-ориентированный характер, в результате которого сформирована кейс-папка «Нормативно-методическое обеспечение программы «Наставничество».</vt:lpstr>
      <vt:lpstr>Интернет-форма Проекта  «Использование инструментария бенчмаркинга в системе практико-ориентированного профессионального образования для повышения конкурентноспособности ПОУ» </vt:lpstr>
      <vt:lpstr>Перспективы  программы «Наставничество»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2016-04-13T13:53:08Z</dcterms:created>
  <dcterms:modified xsi:type="dcterms:W3CDTF">2021-06-08T06:42:28Z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TC027879409991</vt:lpwstr>
  </property>
</Properties>
</file>